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diagrams/drawing7.xml" ContentType="application/vnd.ms-office.drawingml.diagramDrawing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charts/chart6.xml" ContentType="application/vnd.openxmlformats-officedocument.drawingml.chart+xml"/>
  <Override PartName="/ppt/diagrams/colors7.xml" ContentType="application/vnd.openxmlformats-officedocument.drawingml.diagramColors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charts/chart4.xml" ContentType="application/vnd.openxmlformats-officedocument.drawingml.chart+xml"/>
  <Override PartName="/ppt/diagrams/drawing6.xml" ContentType="application/vnd.ms-office.drawingml.diagramDrawing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diagrams/layout7.xml" ContentType="application/vnd.openxmlformats-officedocument.drawingml.diagram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  <p:sldMasterId id="2147483687" r:id="rId4"/>
    <p:sldMasterId id="2147483700" r:id="rId5"/>
  </p:sldMasterIdLst>
  <p:notesMasterIdLst>
    <p:notesMasterId r:id="rId22"/>
  </p:notesMasterIdLst>
  <p:sldIdLst>
    <p:sldId id="256" r:id="rId6"/>
    <p:sldId id="257" r:id="rId7"/>
    <p:sldId id="272" r:id="rId8"/>
    <p:sldId id="258" r:id="rId9"/>
    <p:sldId id="260" r:id="rId10"/>
    <p:sldId id="271" r:id="rId11"/>
    <p:sldId id="261" r:id="rId12"/>
    <p:sldId id="264" r:id="rId13"/>
    <p:sldId id="267" r:id="rId14"/>
    <p:sldId id="276" r:id="rId15"/>
    <p:sldId id="268" r:id="rId16"/>
    <p:sldId id="274" r:id="rId17"/>
    <p:sldId id="279" r:id="rId18"/>
    <p:sldId id="277" r:id="rId19"/>
    <p:sldId id="280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D1DFF"/>
    <a:srgbClr val="157FFF"/>
    <a:srgbClr val="F7E289"/>
    <a:srgbClr val="D68B1C"/>
    <a:srgbClr val="FF9E1D"/>
    <a:srgbClr val="D09622"/>
    <a:srgbClr val="CC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94" autoAdjust="0"/>
  </p:normalViewPr>
  <p:slideViewPr>
    <p:cSldViewPr>
      <p:cViewPr varScale="1">
        <p:scale>
          <a:sx n="60" d="100"/>
          <a:sy n="60" d="100"/>
        </p:scale>
        <p:origin x="-1373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unkaf&#252;zet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unkaf&#252;zet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unkaf&#252;zet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unkaf&#252;zet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unkaf&#252;zet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unkaf&#252;zet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unkaf&#252;zet1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unkaf&#252;ze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000"/>
            </a:pPr>
            <a:r>
              <a:rPr lang="hu-HU" sz="1600" dirty="0" smtClean="0">
                <a:latin typeface="+mj-lt"/>
              </a:rPr>
              <a:t>1. A</a:t>
            </a:r>
            <a:r>
              <a:rPr lang="hu-HU" sz="1600" baseline="0" dirty="0" smtClean="0">
                <a:latin typeface="+mj-lt"/>
              </a:rPr>
              <a:t> </a:t>
            </a:r>
            <a:r>
              <a:rPr lang="hu-HU" sz="1600" baseline="0" dirty="0">
                <a:latin typeface="+mj-lt"/>
              </a:rPr>
              <a:t>minta korcsoportok szerinti összetétele (%)</a:t>
            </a:r>
            <a:endParaRPr lang="hu-HU" sz="1600" dirty="0">
              <a:latin typeface="+mj-lt"/>
            </a:endParaRPr>
          </a:p>
        </c:rich>
      </c:tx>
      <c:layout>
        <c:manualLayout>
          <c:xMode val="edge"/>
          <c:yMode val="edge"/>
          <c:x val="0.13859711286089274"/>
          <c:y val="3.3333333333333381E-2"/>
        </c:manualLayout>
      </c:layout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spPr>
            <a:solidFill>
              <a:schemeClr val="accent1">
                <a:lumMod val="75000"/>
              </a:schemeClr>
            </a:solidFill>
          </c:spPr>
          <c:cat>
            <c:strRef>
              <c:f>Munka1!$A$1:$A$6</c:f>
              <c:strCache>
                <c:ptCount val="6"/>
                <c:pt idx="0">
                  <c:v>50-59 év</c:v>
                </c:pt>
                <c:pt idx="1">
                  <c:v>60-64 év</c:v>
                </c:pt>
                <c:pt idx="2">
                  <c:v>65-69 év</c:v>
                </c:pt>
                <c:pt idx="3">
                  <c:v>70-74 év</c:v>
                </c:pt>
                <c:pt idx="4">
                  <c:v>75-79 év</c:v>
                </c:pt>
                <c:pt idx="5">
                  <c:v>80 vagy több</c:v>
                </c:pt>
              </c:strCache>
            </c:strRef>
          </c:cat>
          <c:val>
            <c:numRef>
              <c:f>Munka1!$B$1:$B$6</c:f>
              <c:numCache>
                <c:formatCode>####.0</c:formatCode>
                <c:ptCount val="6"/>
                <c:pt idx="0">
                  <c:v>38.894277400581956</c:v>
                </c:pt>
                <c:pt idx="1">
                  <c:v>20.853540252182285</c:v>
                </c:pt>
                <c:pt idx="2">
                  <c:v>16.488845780795273</c:v>
                </c:pt>
                <c:pt idx="3">
                  <c:v>11.25121241513094</c:v>
                </c:pt>
                <c:pt idx="4">
                  <c:v>7.8564500484966056</c:v>
                </c:pt>
                <c:pt idx="5">
                  <c:v>4.655674102812803</c:v>
                </c:pt>
              </c:numCache>
            </c:numRef>
          </c:val>
        </c:ser>
        <c:shape val="box"/>
        <c:axId val="145072896"/>
        <c:axId val="145074432"/>
        <c:axId val="0"/>
      </c:bar3DChart>
      <c:catAx>
        <c:axId val="14507289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>
                <a:latin typeface="+mj-lt"/>
              </a:defRPr>
            </a:pPr>
            <a:endParaRPr lang="en-US"/>
          </a:p>
        </c:txPr>
        <c:crossAx val="145074432"/>
        <c:crosses val="autoZero"/>
        <c:auto val="1"/>
        <c:lblAlgn val="ctr"/>
        <c:lblOffset val="100"/>
      </c:catAx>
      <c:valAx>
        <c:axId val="145074432"/>
        <c:scaling>
          <c:orientation val="minMax"/>
        </c:scaling>
        <c:axPos val="l"/>
        <c:majorGridlines/>
        <c:numFmt formatCode="####.0" sourceLinked="1"/>
        <c:majorTickMark val="none"/>
        <c:tickLblPos val="nextTo"/>
        <c:txPr>
          <a:bodyPr/>
          <a:lstStyle/>
          <a:p>
            <a:pPr>
              <a:defRPr>
                <a:latin typeface="+mj-lt"/>
              </a:defRPr>
            </a:pPr>
            <a:endParaRPr lang="en-US"/>
          </a:p>
        </c:txPr>
        <c:crossAx val="145072896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 sz="1000"/>
            </a:pPr>
            <a:r>
              <a:rPr lang="hu-HU" sz="1600" dirty="0" smtClean="0">
                <a:latin typeface="+mj-lt"/>
              </a:rPr>
              <a:t>3. A</a:t>
            </a:r>
            <a:r>
              <a:rPr lang="hu-HU" sz="1600" baseline="0" dirty="0" smtClean="0">
                <a:latin typeface="+mj-lt"/>
              </a:rPr>
              <a:t> </a:t>
            </a:r>
            <a:r>
              <a:rPr lang="hu-HU" sz="1600" baseline="0" dirty="0">
                <a:latin typeface="+mj-lt"/>
              </a:rPr>
              <a:t>minta családi állapot szerinti összetétele</a:t>
            </a:r>
            <a:endParaRPr lang="hu-HU" sz="1600" dirty="0">
              <a:latin typeface="+mj-lt"/>
            </a:endParaRPr>
          </a:p>
        </c:rich>
      </c:tx>
      <c:layout>
        <c:manualLayout>
          <c:xMode val="edge"/>
          <c:yMode val="edge"/>
          <c:x val="0.19435947498408468"/>
          <c:y val="2.3942024837906536E-3"/>
        </c:manualLayout>
      </c:layout>
    </c:title>
    <c:view3D>
      <c:rotX val="30"/>
      <c:perspective val="30"/>
    </c:view3D>
    <c:plotArea>
      <c:layout/>
      <c:pie3DChart>
        <c:varyColors val="1"/>
        <c:ser>
          <c:idx val="0"/>
          <c:order val="0"/>
          <c:dPt>
            <c:idx val="0"/>
            <c:spPr>
              <a:solidFill>
                <a:schemeClr val="accent5">
                  <a:lumMod val="50000"/>
                </a:schemeClr>
              </a:solidFill>
            </c:spPr>
          </c:dPt>
          <c:dPt>
            <c:idx val="1"/>
            <c:spPr>
              <a:solidFill>
                <a:srgbClr val="FFC000"/>
              </a:solidFill>
            </c:spPr>
          </c:dPt>
          <c:dPt>
            <c:idx val="2"/>
            <c:spPr>
              <a:solidFill>
                <a:schemeClr val="accent4">
                  <a:lumMod val="50000"/>
                </a:schemeClr>
              </a:solidFill>
            </c:spPr>
          </c:dPt>
          <c:dPt>
            <c:idx val="4"/>
            <c:spPr>
              <a:solidFill>
                <a:schemeClr val="accent1">
                  <a:lumMod val="40000"/>
                  <a:lumOff val="60000"/>
                </a:schemeClr>
              </a:solidFill>
            </c:spPr>
          </c:dPt>
          <c:dPt>
            <c:idx val="5"/>
            <c:spPr>
              <a:solidFill>
                <a:srgbClr val="FF0000"/>
              </a:solidFill>
            </c:spPr>
          </c:dPt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/>
                        </a:solidFill>
                      </a:rPr>
                      <a:t>15%</a:t>
                    </a:r>
                  </a:p>
                </c:rich>
              </c:tx>
              <c:showPercent val="1"/>
            </c:dLbl>
            <c:txPr>
              <a:bodyPr/>
              <a:lstStyle/>
              <a:p>
                <a:pPr>
                  <a:defRPr>
                    <a:latin typeface="+mj-lt"/>
                  </a:defRPr>
                </a:pPr>
                <a:endParaRPr lang="en-US"/>
              </a:p>
            </c:txPr>
            <c:showPercent val="1"/>
            <c:showLeaderLines val="1"/>
          </c:dLbls>
          <c:cat>
            <c:strRef>
              <c:f>Munka2!$A$1:$A$6</c:f>
              <c:strCache>
                <c:ptCount val="6"/>
                <c:pt idx="0">
                  <c:v>Nőtlen/hajadon</c:v>
                </c:pt>
                <c:pt idx="1">
                  <c:v>Házas</c:v>
                </c:pt>
                <c:pt idx="2">
                  <c:v>Elvált</c:v>
                </c:pt>
                <c:pt idx="3">
                  <c:v>Élettársi kapcsolatban él (nem házas)</c:v>
                </c:pt>
                <c:pt idx="4">
                  <c:v>Özvegy</c:v>
                </c:pt>
                <c:pt idx="5">
                  <c:v>nt/nv</c:v>
                </c:pt>
              </c:strCache>
            </c:strRef>
          </c:cat>
          <c:val>
            <c:numRef>
              <c:f>Munka2!$B$1:$B$6</c:f>
              <c:numCache>
                <c:formatCode>####.0</c:formatCode>
                <c:ptCount val="6"/>
                <c:pt idx="0">
                  <c:v>2.9097963142580001</c:v>
                </c:pt>
                <c:pt idx="1">
                  <c:v>54.80116391852583</c:v>
                </c:pt>
                <c:pt idx="2">
                  <c:v>15.518913676042668</c:v>
                </c:pt>
                <c:pt idx="3">
                  <c:v>4.7526673132880823</c:v>
                </c:pt>
                <c:pt idx="4">
                  <c:v>21.435499515033861</c:v>
                </c:pt>
                <c:pt idx="5">
                  <c:v>0.58195926285160038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>
        <c:manualLayout>
          <c:xMode val="edge"/>
          <c:yMode val="edge"/>
          <c:x val="0.62719299313360277"/>
          <c:y val="0.20323269180320072"/>
          <c:w val="0.34961876336671455"/>
          <c:h val="0.63042337670686732"/>
        </c:manualLayout>
      </c:layout>
      <c:txPr>
        <a:bodyPr/>
        <a:lstStyle/>
        <a:p>
          <a:pPr>
            <a:defRPr>
              <a:latin typeface="+mj-lt"/>
            </a:defRPr>
          </a:pPr>
          <a:endParaRPr lang="en-US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6"/>
  <c:chart>
    <c:title>
      <c:tx>
        <c:rich>
          <a:bodyPr/>
          <a:lstStyle/>
          <a:p>
            <a:pPr>
              <a:defRPr sz="1800">
                <a:latin typeface="+mj-lt"/>
              </a:defRPr>
            </a:pPr>
            <a:r>
              <a:rPr lang="hu-HU" sz="1600" dirty="0" smtClean="0">
                <a:latin typeface="+mj-lt"/>
              </a:rPr>
              <a:t>2.</a:t>
            </a:r>
            <a:r>
              <a:rPr lang="hu-HU" sz="1600" baseline="0" dirty="0" smtClean="0">
                <a:latin typeface="+mj-lt"/>
              </a:rPr>
              <a:t> </a:t>
            </a:r>
            <a:r>
              <a:rPr lang="hu-HU" sz="1600" dirty="0" smtClean="0">
                <a:latin typeface="+mj-lt"/>
              </a:rPr>
              <a:t>A </a:t>
            </a:r>
            <a:r>
              <a:rPr lang="hu-HU" sz="1600" dirty="0">
                <a:latin typeface="+mj-lt"/>
              </a:rPr>
              <a:t>mintába kerültek legmagasabb iskolai végzettsége</a:t>
            </a:r>
          </a:p>
        </c:rich>
      </c:tx>
      <c:layout/>
    </c:title>
    <c:view3D>
      <c:rAngAx val="1"/>
    </c:view3D>
    <c:plotArea>
      <c:layout/>
      <c:bar3DChart>
        <c:barDir val="bar"/>
        <c:grouping val="clustered"/>
        <c:ser>
          <c:idx val="0"/>
          <c:order val="0"/>
          <c:dLbls>
            <c:txPr>
              <a:bodyPr/>
              <a:lstStyle/>
              <a:p>
                <a:pPr>
                  <a:defRPr>
                    <a:latin typeface="+mj-lt"/>
                  </a:defRPr>
                </a:pPr>
                <a:endParaRPr lang="en-US"/>
              </a:p>
            </c:txPr>
            <c:showVal val="1"/>
          </c:dLbls>
          <c:cat>
            <c:strRef>
              <c:f>Munka3!$A$1:$A$6</c:f>
              <c:strCache>
                <c:ptCount val="6"/>
                <c:pt idx="0">
                  <c:v>szakiskola</c:v>
                </c:pt>
                <c:pt idx="1">
                  <c:v>Középfokú iskola</c:v>
                </c:pt>
                <c:pt idx="2">
                  <c:v>főiskola</c:v>
                </c:pt>
                <c:pt idx="3">
                  <c:v>egyetem</c:v>
                </c:pt>
                <c:pt idx="4">
                  <c:v>PhD</c:v>
                </c:pt>
                <c:pt idx="5">
                  <c:v>nt/nv</c:v>
                </c:pt>
              </c:strCache>
            </c:strRef>
          </c:cat>
          <c:val>
            <c:numRef>
              <c:f>Munka3!$B$1:$B$6</c:f>
              <c:numCache>
                <c:formatCode>####.0</c:formatCode>
                <c:ptCount val="6"/>
                <c:pt idx="0">
                  <c:v>17.167798254122189</c:v>
                </c:pt>
                <c:pt idx="1">
                  <c:v>50.436469447138585</c:v>
                </c:pt>
                <c:pt idx="2">
                  <c:v>22.50242483026177</c:v>
                </c:pt>
                <c:pt idx="3">
                  <c:v>8.2444228903976686</c:v>
                </c:pt>
                <c:pt idx="4">
                  <c:v>0.67895247332686914</c:v>
                </c:pt>
                <c:pt idx="5">
                  <c:v>0.96993210475266445</c:v>
                </c:pt>
              </c:numCache>
            </c:numRef>
          </c:val>
        </c:ser>
        <c:dLbls>
          <c:showVal val="1"/>
        </c:dLbls>
        <c:shape val="box"/>
        <c:axId val="145541760"/>
        <c:axId val="145543552"/>
        <c:axId val="0"/>
      </c:bar3DChart>
      <c:catAx>
        <c:axId val="145541760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>
                <a:latin typeface="+mj-lt"/>
              </a:defRPr>
            </a:pPr>
            <a:endParaRPr lang="en-US"/>
          </a:p>
        </c:txPr>
        <c:crossAx val="145543552"/>
        <c:crosses val="autoZero"/>
        <c:auto val="1"/>
        <c:lblAlgn val="ctr"/>
        <c:lblOffset val="100"/>
      </c:catAx>
      <c:valAx>
        <c:axId val="145543552"/>
        <c:scaling>
          <c:orientation val="minMax"/>
        </c:scaling>
        <c:delete val="1"/>
        <c:axPos val="b"/>
        <c:numFmt formatCode="####.0" sourceLinked="1"/>
        <c:tickLblPos val="none"/>
        <c:crossAx val="145541760"/>
        <c:crosses val="autoZero"/>
        <c:crossBetween val="between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27"/>
  <c:chart>
    <c:title>
      <c:tx>
        <c:rich>
          <a:bodyPr/>
          <a:lstStyle/>
          <a:p>
            <a:pPr>
              <a:defRPr/>
            </a:pPr>
            <a:r>
              <a:rPr lang="hu-HU" sz="1400" b="1" i="0" u="none" strike="noStrike" baseline="0" dirty="0"/>
              <a:t>Beiratkozott e az utóbbi 3 évben tanfolyamra, előadásra</a:t>
            </a:r>
            <a:r>
              <a:rPr lang="hu-HU" sz="1400" b="1" i="0" u="none" strike="noStrike" baseline="0" dirty="0" smtClean="0"/>
              <a:t>? (%)</a:t>
            </a:r>
            <a:endParaRPr lang="hu-HU" sz="1400" dirty="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cat>
            <c:strRef>
              <c:f>Munka1!$A$1:$A$3</c:f>
              <c:strCache>
                <c:ptCount val="3"/>
                <c:pt idx="0">
                  <c:v>igen</c:v>
                </c:pt>
                <c:pt idx="1">
                  <c:v>nem</c:v>
                </c:pt>
                <c:pt idx="2">
                  <c:v>nem tudja/nem válaszolt</c:v>
                </c:pt>
              </c:strCache>
            </c:strRef>
          </c:cat>
          <c:val>
            <c:numRef>
              <c:f>Munka1!$B$1:$B$3</c:f>
              <c:numCache>
                <c:formatCode>General</c:formatCode>
                <c:ptCount val="3"/>
                <c:pt idx="0">
                  <c:v>29.1</c:v>
                </c:pt>
                <c:pt idx="1">
                  <c:v>30.4</c:v>
                </c:pt>
                <c:pt idx="2">
                  <c:v>20.3</c:v>
                </c:pt>
              </c:numCache>
            </c:numRef>
          </c:val>
        </c:ser>
        <c:dLbls>
          <c:showVal val="1"/>
        </c:dLbls>
        <c:overlap val="-25"/>
        <c:axId val="145554816"/>
        <c:axId val="145597568"/>
      </c:barChart>
      <c:catAx>
        <c:axId val="145554816"/>
        <c:scaling>
          <c:orientation val="minMax"/>
        </c:scaling>
        <c:axPos val="b"/>
        <c:majorTickMark val="none"/>
        <c:tickLblPos val="nextTo"/>
        <c:crossAx val="145597568"/>
        <c:crosses val="autoZero"/>
        <c:auto val="1"/>
        <c:lblAlgn val="ctr"/>
        <c:lblOffset val="100"/>
      </c:catAx>
      <c:valAx>
        <c:axId val="145597568"/>
        <c:scaling>
          <c:orientation val="minMax"/>
        </c:scaling>
        <c:delete val="1"/>
        <c:axPos val="l"/>
        <c:numFmt formatCode="General" sourceLinked="1"/>
        <c:tickLblPos val="none"/>
        <c:crossAx val="145554816"/>
        <c:crosses val="autoZero"/>
        <c:crossBetween val="between"/>
      </c:valAx>
    </c:plotArea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30"/>
  <c:chart>
    <c:plotArea>
      <c:layout/>
      <c:barChart>
        <c:barDir val="col"/>
        <c:grouping val="clustered"/>
        <c:ser>
          <c:idx val="0"/>
          <c:order val="0"/>
          <c:cat>
            <c:strRef>
              <c:f>Munka1!$A$1:$A$3</c:f>
              <c:strCache>
                <c:ptCount val="3"/>
                <c:pt idx="0">
                  <c:v>igen</c:v>
                </c:pt>
                <c:pt idx="1">
                  <c:v>nem</c:v>
                </c:pt>
                <c:pt idx="2">
                  <c:v>nt/nv</c:v>
                </c:pt>
              </c:strCache>
            </c:strRef>
          </c:cat>
          <c:val>
            <c:numRef>
              <c:f>Munka1!$B$1:$B$3</c:f>
              <c:numCache>
                <c:formatCode>General</c:formatCode>
                <c:ptCount val="3"/>
                <c:pt idx="0">
                  <c:v>27.4</c:v>
                </c:pt>
                <c:pt idx="1">
                  <c:v>67.400000000000006</c:v>
                </c:pt>
                <c:pt idx="2">
                  <c:v>5.2</c:v>
                </c:pt>
              </c:numCache>
            </c:numRef>
          </c:val>
        </c:ser>
        <c:dLbls>
          <c:showVal val="1"/>
        </c:dLbls>
        <c:gapWidth val="75"/>
        <c:axId val="145617664"/>
        <c:axId val="145619200"/>
      </c:barChart>
      <c:catAx>
        <c:axId val="145617664"/>
        <c:scaling>
          <c:orientation val="minMax"/>
        </c:scaling>
        <c:axPos val="b"/>
        <c:majorTickMark val="none"/>
        <c:tickLblPos val="nextTo"/>
        <c:crossAx val="145619200"/>
        <c:crosses val="autoZero"/>
        <c:auto val="1"/>
        <c:lblAlgn val="ctr"/>
        <c:lblOffset val="100"/>
      </c:catAx>
      <c:valAx>
        <c:axId val="145619200"/>
        <c:scaling>
          <c:orientation val="minMax"/>
        </c:scaling>
        <c:axPos val="l"/>
        <c:numFmt formatCode="General" sourceLinked="1"/>
        <c:majorTickMark val="none"/>
        <c:tickLblPos val="nextTo"/>
        <c:crossAx val="145617664"/>
        <c:crosses val="autoZero"/>
        <c:crossBetween val="between"/>
      </c:valAx>
    </c:plotArea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8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8.7179543147762203E-2"/>
          <c:y val="9.8563789579775504E-2"/>
          <c:w val="0.79790842704906773"/>
          <c:h val="0.75672095643004256"/>
        </c:manualLayout>
      </c:layout>
      <c:pie3DChart>
        <c:varyColors val="1"/>
        <c:ser>
          <c:idx val="0"/>
          <c:order val="0"/>
          <c:explosion val="25"/>
          <c:dPt>
            <c:idx val="0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1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spPr>
              <a:gradFill rotWithShape="1">
                <a:gsLst>
                  <a:gs pos="0">
                    <a:schemeClr val="accent1">
                      <a:shade val="51000"/>
                      <a:satMod val="130000"/>
                    </a:schemeClr>
                  </a:gs>
                  <a:gs pos="80000">
                    <a:schemeClr val="accent1">
                      <a:shade val="93000"/>
                      <a:satMod val="130000"/>
                    </a:schemeClr>
                  </a:gs>
                  <a:gs pos="100000">
                    <a:schemeClr val="accent1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>
                <c:manualLayout>
                  <c:x val="-0.1685631394960953"/>
                  <c:y val="5.7337831406254404E-2"/>
                </c:manualLayout>
              </c:layout>
              <c:tx>
                <c:rich>
                  <a:bodyPr/>
                  <a:lstStyle/>
                  <a:p>
                    <a:r>
                      <a:rPr lang="en-US" sz="1400" dirty="0" err="1">
                        <a:solidFill>
                          <a:schemeClr val="bg1"/>
                        </a:solidFill>
                      </a:rPr>
                      <a:t>igen</a:t>
                    </a:r>
                    <a:r>
                      <a:rPr lang="en-US" sz="1400" dirty="0">
                        <a:solidFill>
                          <a:schemeClr val="bg1"/>
                        </a:solidFill>
                      </a:rPr>
                      <a:t>; 43,2</a:t>
                    </a:r>
                  </a:p>
                </c:rich>
              </c:tx>
              <c:showVal val="1"/>
              <c:showCatName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 dirty="0" err="1">
                        <a:solidFill>
                          <a:schemeClr val="bg1"/>
                        </a:solidFill>
                      </a:rPr>
                      <a:t>nem</a:t>
                    </a:r>
                    <a:r>
                      <a:rPr lang="en-US" sz="1400" dirty="0">
                        <a:solidFill>
                          <a:schemeClr val="bg1"/>
                        </a:solidFill>
                      </a:rPr>
                      <a:t>; 52,5</a:t>
                    </a:r>
                  </a:p>
                </c:rich>
              </c:tx>
              <c:showVal val="1"/>
              <c:showCatName val="1"/>
            </c:dLbl>
            <c:showVal val="1"/>
            <c:showCatName val="1"/>
            <c:showLeaderLines val="1"/>
          </c:dLbls>
          <c:cat>
            <c:strRef>
              <c:f>Munka1!$A$1:$A$3</c:f>
              <c:strCache>
                <c:ptCount val="3"/>
                <c:pt idx="0">
                  <c:v>igen</c:v>
                </c:pt>
                <c:pt idx="1">
                  <c:v>nem</c:v>
                </c:pt>
                <c:pt idx="2">
                  <c:v>nm/nv</c:v>
                </c:pt>
              </c:strCache>
            </c:strRef>
          </c:cat>
          <c:val>
            <c:numRef>
              <c:f>Munka1!$B$1:$B$3</c:f>
              <c:numCache>
                <c:formatCode>General</c:formatCode>
                <c:ptCount val="3"/>
                <c:pt idx="0">
                  <c:v>43.2</c:v>
                </c:pt>
                <c:pt idx="1">
                  <c:v>52.5</c:v>
                </c:pt>
                <c:pt idx="2">
                  <c:v>4.4000000000000004</c:v>
                </c:pt>
              </c:numCache>
            </c:numRef>
          </c:val>
        </c:ser>
        <c:dLbls>
          <c:showVal val="1"/>
          <c:showCatName val="1"/>
        </c:dLbls>
      </c:pie3DChart>
    </c:plotArea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explosion val="31"/>
          <c:dPt>
            <c:idx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solidFill>
                  <a:schemeClr val="accent6">
                    <a:shade val="95000"/>
                    <a:satMod val="105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spPr>
              <a:gradFill rotWithShape="1">
                <a:gsLst>
                  <a:gs pos="0">
                    <a:schemeClr val="accent4">
                      <a:shade val="51000"/>
                      <a:satMod val="130000"/>
                    </a:schemeClr>
                  </a:gs>
                  <a:gs pos="80000">
                    <a:schemeClr val="accent4">
                      <a:shade val="93000"/>
                      <a:satMod val="130000"/>
                    </a:schemeClr>
                  </a:gs>
                  <a:gs pos="100000">
                    <a:schemeClr val="accent4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Pt>
            <c:idx val="2"/>
            <c:spPr>
              <a:gradFill rotWithShape="1">
                <a:gsLst>
                  <a:gs pos="0">
                    <a:schemeClr val="accent5">
                      <a:shade val="51000"/>
                      <a:satMod val="130000"/>
                    </a:schemeClr>
                  </a:gs>
                  <a:gs pos="80000">
                    <a:schemeClr val="accent5">
                      <a:shade val="93000"/>
                      <a:satMod val="130000"/>
                    </a:schemeClr>
                  </a:gs>
                  <a:gs pos="100000">
                    <a:schemeClr val="accent5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>
                <a:noFill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>
                <a:bevelT w="63500" h="25400"/>
              </a:sp3d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200" dirty="0" err="1"/>
                      <a:t>igen</a:t>
                    </a:r>
                    <a:r>
                      <a:rPr lang="en-US" sz="1200" dirty="0"/>
                      <a:t>
25%</a:t>
                    </a:r>
                  </a:p>
                </c:rich>
              </c:tx>
              <c:showCatName val="1"/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200" dirty="0" err="1">
                        <a:solidFill>
                          <a:schemeClr val="bg1"/>
                        </a:solidFill>
                      </a:rPr>
                      <a:t>nem</a:t>
                    </a:r>
                    <a:r>
                      <a:rPr lang="en-US" sz="1200" dirty="0">
                        <a:solidFill>
                          <a:schemeClr val="bg1"/>
                        </a:solidFill>
                      </a:rPr>
                      <a:t>
61%</a:t>
                    </a:r>
                  </a:p>
                </c:rich>
              </c:tx>
              <c:showCatName val="1"/>
              <c:showPercent val="1"/>
            </c:dLbl>
            <c:showCatName val="1"/>
            <c:showPercent val="1"/>
          </c:dLbls>
          <c:cat>
            <c:strRef>
              <c:f>Munka2!$A$1:$A$3</c:f>
              <c:strCache>
                <c:ptCount val="3"/>
                <c:pt idx="0">
                  <c:v>igen</c:v>
                </c:pt>
                <c:pt idx="1">
                  <c:v>nem</c:v>
                </c:pt>
                <c:pt idx="2">
                  <c:v>nt/nv</c:v>
                </c:pt>
              </c:strCache>
            </c:strRef>
          </c:cat>
          <c:val>
            <c:numRef>
              <c:f>Munka2!$B$1:$B$3</c:f>
              <c:numCache>
                <c:formatCode>General</c:formatCode>
                <c:ptCount val="3"/>
                <c:pt idx="0">
                  <c:v>25.4</c:v>
                </c:pt>
                <c:pt idx="1">
                  <c:v>60.9</c:v>
                </c:pt>
                <c:pt idx="2">
                  <c:v>13.7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31"/>
  <c:chart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Munka3!$B$1</c:f>
              <c:strCache>
                <c:ptCount val="1"/>
                <c:pt idx="0">
                  <c:v>önként</c:v>
                </c:pt>
              </c:strCache>
            </c:strRef>
          </c:tx>
          <c:cat>
            <c:strRef>
              <c:f>Munka3!$A$2:$A$9</c:f>
              <c:strCache>
                <c:ptCount val="8"/>
                <c:pt idx="0">
                  <c:v>képzés, tanácsadás</c:v>
                </c:pt>
                <c:pt idx="1">
                  <c:v>munkaerőpiaci mentorálás</c:v>
                </c:pt>
                <c:pt idx="2">
                  <c:v>vállalkozás fejlesztési tanácsadás</c:v>
                </c:pt>
                <c:pt idx="3">
                  <c:v>mediáció jogi vitában</c:v>
                </c:pt>
                <c:pt idx="4">
                  <c:v>mediáció gazdasági vitában</c:v>
                </c:pt>
                <c:pt idx="5">
                  <c:v>digitális kompetencia fejlesztés</c:v>
                </c:pt>
                <c:pt idx="6">
                  <c:v>rendezvényszervezés</c:v>
                </c:pt>
                <c:pt idx="7">
                  <c:v>közösségszervezés</c:v>
                </c:pt>
              </c:strCache>
            </c:strRef>
          </c:cat>
          <c:val>
            <c:numRef>
              <c:f>Munka3!$B$2:$B$9</c:f>
              <c:numCache>
                <c:formatCode>General</c:formatCode>
                <c:ptCount val="8"/>
                <c:pt idx="0">
                  <c:v>11.9</c:v>
                </c:pt>
                <c:pt idx="1">
                  <c:v>5.6</c:v>
                </c:pt>
                <c:pt idx="2">
                  <c:v>3</c:v>
                </c:pt>
                <c:pt idx="3">
                  <c:v>4.3</c:v>
                </c:pt>
                <c:pt idx="4">
                  <c:v>2.4</c:v>
                </c:pt>
                <c:pt idx="5">
                  <c:v>4</c:v>
                </c:pt>
                <c:pt idx="6">
                  <c:v>15.5</c:v>
                </c:pt>
                <c:pt idx="7">
                  <c:v>21.6</c:v>
                </c:pt>
              </c:numCache>
            </c:numRef>
          </c:val>
        </c:ser>
        <c:ser>
          <c:idx val="1"/>
          <c:order val="1"/>
          <c:tx>
            <c:strRef>
              <c:f>Munka3!$C$1</c:f>
              <c:strCache>
                <c:ptCount val="1"/>
                <c:pt idx="0">
                  <c:v>díjazásért</c:v>
                </c:pt>
              </c:strCache>
            </c:strRef>
          </c:tx>
          <c:cat>
            <c:strRef>
              <c:f>Munka3!$A$2:$A$9</c:f>
              <c:strCache>
                <c:ptCount val="8"/>
                <c:pt idx="0">
                  <c:v>képzés, tanácsadás</c:v>
                </c:pt>
                <c:pt idx="1">
                  <c:v>munkaerőpiaci mentorálás</c:v>
                </c:pt>
                <c:pt idx="2">
                  <c:v>vállalkozás fejlesztési tanácsadás</c:v>
                </c:pt>
                <c:pt idx="3">
                  <c:v>mediáció jogi vitában</c:v>
                </c:pt>
                <c:pt idx="4">
                  <c:v>mediáció gazdasági vitában</c:v>
                </c:pt>
                <c:pt idx="5">
                  <c:v>digitális kompetencia fejlesztés</c:v>
                </c:pt>
                <c:pt idx="6">
                  <c:v>rendezvényszervezés</c:v>
                </c:pt>
                <c:pt idx="7">
                  <c:v>közösségszervezés</c:v>
                </c:pt>
              </c:strCache>
            </c:strRef>
          </c:cat>
          <c:val>
            <c:numRef>
              <c:f>Munka3!$C$2:$C$9</c:f>
              <c:numCache>
                <c:formatCode>General</c:formatCode>
                <c:ptCount val="8"/>
                <c:pt idx="0">
                  <c:v>13.6</c:v>
                </c:pt>
                <c:pt idx="1">
                  <c:v>7.9</c:v>
                </c:pt>
                <c:pt idx="2">
                  <c:v>6.1</c:v>
                </c:pt>
                <c:pt idx="3">
                  <c:v>1.8</c:v>
                </c:pt>
                <c:pt idx="4">
                  <c:v>2.4</c:v>
                </c:pt>
                <c:pt idx="5">
                  <c:v>4.5999999999999996</c:v>
                </c:pt>
                <c:pt idx="6">
                  <c:v>13.6</c:v>
                </c:pt>
                <c:pt idx="7">
                  <c:v>10.1</c:v>
                </c:pt>
              </c:numCache>
            </c:numRef>
          </c:val>
        </c:ser>
        <c:shape val="box"/>
        <c:axId val="146540416"/>
        <c:axId val="146541952"/>
        <c:axId val="0"/>
      </c:bar3DChart>
      <c:catAx>
        <c:axId val="146540416"/>
        <c:scaling>
          <c:orientation val="minMax"/>
        </c:scaling>
        <c:axPos val="l"/>
        <c:tickLblPos val="nextTo"/>
        <c:crossAx val="146541952"/>
        <c:crosses val="autoZero"/>
        <c:auto val="1"/>
        <c:lblAlgn val="ctr"/>
        <c:lblOffset val="100"/>
      </c:catAx>
      <c:valAx>
        <c:axId val="146541952"/>
        <c:scaling>
          <c:orientation val="minMax"/>
        </c:scaling>
        <c:axPos val="b"/>
        <c:majorGridlines/>
        <c:numFmt formatCode="General" sourceLinked="1"/>
        <c:tickLblPos val="nextTo"/>
        <c:crossAx val="14654041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353C15-423B-4D33-BF70-EDAAFAE94083}" type="doc">
      <dgm:prSet loTypeId="urn:microsoft.com/office/officeart/2005/8/layout/h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D111069A-D95B-4383-A0C7-4A5006BA79B4}">
      <dgm:prSet phldrT="[Szöveg]" custT="1"/>
      <dgm:spPr/>
      <dgm:t>
        <a:bodyPr/>
        <a:lstStyle/>
        <a:p>
          <a:r>
            <a:rPr lang="hu-HU" sz="3600" dirty="0" smtClean="0"/>
            <a:t>Egyéni</a:t>
          </a:r>
          <a:endParaRPr lang="hu-HU" sz="3600" dirty="0"/>
        </a:p>
      </dgm:t>
    </dgm:pt>
    <dgm:pt modelId="{EF11651C-6A63-473E-BD58-55A83A5E1C4C}" type="parTrans" cxnId="{64E64C89-275C-4177-8A44-EBC368E0A938}">
      <dgm:prSet/>
      <dgm:spPr/>
      <dgm:t>
        <a:bodyPr/>
        <a:lstStyle/>
        <a:p>
          <a:endParaRPr lang="hu-HU"/>
        </a:p>
      </dgm:t>
    </dgm:pt>
    <dgm:pt modelId="{89A6FACA-0AFD-416F-A6CC-F259B94D23A8}" type="sibTrans" cxnId="{64E64C89-275C-4177-8A44-EBC368E0A938}">
      <dgm:prSet/>
      <dgm:spPr/>
      <dgm:t>
        <a:bodyPr/>
        <a:lstStyle/>
        <a:p>
          <a:endParaRPr lang="hu-HU"/>
        </a:p>
      </dgm:t>
    </dgm:pt>
    <dgm:pt modelId="{AC7E17E9-5D81-4161-9A5E-FC2E40AF44E2}">
      <dgm:prSet phldrT="[Szöveg]"/>
      <dgm:spPr/>
      <dgm:t>
        <a:bodyPr/>
        <a:lstStyle/>
        <a:p>
          <a:r>
            <a:rPr lang="hu-HU" smtClean="0"/>
            <a:t>veszteség- vagy deficitelmélet</a:t>
          </a:r>
          <a:endParaRPr lang="hu-HU" dirty="0"/>
        </a:p>
      </dgm:t>
    </dgm:pt>
    <dgm:pt modelId="{20D9B51C-0FEA-499C-9C20-8E80B3CD9F0E}" type="parTrans" cxnId="{516D6DF1-37E0-4965-BC20-F0F091AED8A3}">
      <dgm:prSet/>
      <dgm:spPr/>
      <dgm:t>
        <a:bodyPr/>
        <a:lstStyle/>
        <a:p>
          <a:endParaRPr lang="hu-HU"/>
        </a:p>
      </dgm:t>
    </dgm:pt>
    <dgm:pt modelId="{4437FA1E-BE70-4FE0-96ED-1FE5A857C1DE}" type="sibTrans" cxnId="{516D6DF1-37E0-4965-BC20-F0F091AED8A3}">
      <dgm:prSet/>
      <dgm:spPr/>
      <dgm:t>
        <a:bodyPr/>
        <a:lstStyle/>
        <a:p>
          <a:endParaRPr lang="hu-HU"/>
        </a:p>
      </dgm:t>
    </dgm:pt>
    <dgm:pt modelId="{2C297A63-A871-4E90-AA8C-65A12A1E9633}">
      <dgm:prSet phldrT="[Szöveg]" custT="1"/>
      <dgm:spPr/>
      <dgm:t>
        <a:bodyPr/>
        <a:lstStyle/>
        <a:p>
          <a:r>
            <a:rPr lang="hu-HU" sz="3600" dirty="0" smtClean="0"/>
            <a:t>Társadalmi</a:t>
          </a:r>
          <a:endParaRPr lang="hu-HU" sz="3600" dirty="0"/>
        </a:p>
      </dgm:t>
    </dgm:pt>
    <dgm:pt modelId="{EFD59A8C-9E99-4A1D-882A-D1A76EC5AB4B}" type="parTrans" cxnId="{CA673454-013B-487A-AD17-583AC187FDAC}">
      <dgm:prSet/>
      <dgm:spPr/>
      <dgm:t>
        <a:bodyPr/>
        <a:lstStyle/>
        <a:p>
          <a:endParaRPr lang="hu-HU"/>
        </a:p>
      </dgm:t>
    </dgm:pt>
    <dgm:pt modelId="{F9C26A3E-1397-4436-B0C7-A65CA0CDE8CF}" type="sibTrans" cxnId="{CA673454-013B-487A-AD17-583AC187FDAC}">
      <dgm:prSet/>
      <dgm:spPr/>
      <dgm:t>
        <a:bodyPr/>
        <a:lstStyle/>
        <a:p>
          <a:endParaRPr lang="hu-HU"/>
        </a:p>
      </dgm:t>
    </dgm:pt>
    <dgm:pt modelId="{688CCDD5-E05C-43E4-8689-4EC7A2F54A7A}">
      <dgm:prSet phldrT="[Szöveg]"/>
      <dgm:spPr/>
      <dgm:t>
        <a:bodyPr/>
        <a:lstStyle/>
        <a:p>
          <a:r>
            <a:rPr lang="hu-HU" dirty="0" smtClean="0"/>
            <a:t>társadalmi környezet-elmélet (saját erőforrás és környezet)</a:t>
          </a:r>
          <a:endParaRPr lang="hu-HU" dirty="0"/>
        </a:p>
      </dgm:t>
    </dgm:pt>
    <dgm:pt modelId="{D2951147-8BE2-4BF6-AC24-AB5B627ED151}" type="parTrans" cxnId="{2FF99152-2CED-4D66-AEE9-04725C21B856}">
      <dgm:prSet/>
      <dgm:spPr/>
      <dgm:t>
        <a:bodyPr/>
        <a:lstStyle/>
        <a:p>
          <a:endParaRPr lang="hu-HU"/>
        </a:p>
      </dgm:t>
    </dgm:pt>
    <dgm:pt modelId="{D56FFC97-8205-4DBC-9263-AA44E9D029F6}" type="sibTrans" cxnId="{2FF99152-2CED-4D66-AEE9-04725C21B856}">
      <dgm:prSet/>
      <dgm:spPr/>
      <dgm:t>
        <a:bodyPr/>
        <a:lstStyle/>
        <a:p>
          <a:endParaRPr lang="hu-HU"/>
        </a:p>
      </dgm:t>
    </dgm:pt>
    <dgm:pt modelId="{01D3C200-C5BB-4EFF-B450-EB5796D605BD}">
      <dgm:prSet/>
      <dgm:spPr/>
      <dgm:t>
        <a:bodyPr/>
        <a:lstStyle/>
        <a:p>
          <a:r>
            <a:rPr lang="hu-HU" smtClean="0"/>
            <a:t>szerepelmélet </a:t>
          </a:r>
          <a:endParaRPr lang="hu-HU" dirty="0" smtClean="0"/>
        </a:p>
      </dgm:t>
    </dgm:pt>
    <dgm:pt modelId="{98BDDAD7-0FA3-497F-89F0-78DBB6F972B3}" type="parTrans" cxnId="{6E0F5A2F-8901-4C67-A6A0-ECBBE7BFC524}">
      <dgm:prSet/>
      <dgm:spPr/>
      <dgm:t>
        <a:bodyPr/>
        <a:lstStyle/>
        <a:p>
          <a:endParaRPr lang="hu-HU"/>
        </a:p>
      </dgm:t>
    </dgm:pt>
    <dgm:pt modelId="{13BCCBBF-F503-4B3E-8B21-983B8457B310}" type="sibTrans" cxnId="{6E0F5A2F-8901-4C67-A6A0-ECBBE7BFC524}">
      <dgm:prSet/>
      <dgm:spPr/>
      <dgm:t>
        <a:bodyPr/>
        <a:lstStyle/>
        <a:p>
          <a:endParaRPr lang="hu-HU"/>
        </a:p>
      </dgm:t>
    </dgm:pt>
    <dgm:pt modelId="{EF5410A7-FC7B-4E6B-9239-AB97E81321F2}">
      <dgm:prSet/>
      <dgm:spPr/>
      <dgm:t>
        <a:bodyPr/>
        <a:lstStyle/>
        <a:p>
          <a:r>
            <a:rPr lang="hu-HU" dirty="0" smtClean="0"/>
            <a:t>aktivitáselmélet</a:t>
          </a:r>
        </a:p>
      </dgm:t>
    </dgm:pt>
    <dgm:pt modelId="{D472362C-80B3-4086-8AB8-E82E7F0FC2E5}" type="parTrans" cxnId="{65D54E3A-5D44-4D6F-8421-868FACB2CCA4}">
      <dgm:prSet/>
      <dgm:spPr/>
      <dgm:t>
        <a:bodyPr/>
        <a:lstStyle/>
        <a:p>
          <a:endParaRPr lang="hu-HU"/>
        </a:p>
      </dgm:t>
    </dgm:pt>
    <dgm:pt modelId="{C32E801D-A538-40D6-A65E-6EB9605C4176}" type="sibTrans" cxnId="{65D54E3A-5D44-4D6F-8421-868FACB2CCA4}">
      <dgm:prSet/>
      <dgm:spPr/>
      <dgm:t>
        <a:bodyPr/>
        <a:lstStyle/>
        <a:p>
          <a:endParaRPr lang="hu-HU"/>
        </a:p>
      </dgm:t>
    </dgm:pt>
    <dgm:pt modelId="{1D8EC074-1FB0-4496-A91D-253B0014F2AD}">
      <dgm:prSet/>
      <dgm:spPr/>
      <dgm:t>
        <a:bodyPr/>
        <a:lstStyle/>
        <a:p>
          <a:r>
            <a:rPr lang="hu-HU" dirty="0" smtClean="0"/>
            <a:t>produktív idősödés elmélete (1980, USA – G-8 országok konferenciája, 1997 – aktív idősödés – részmunkaidős foglalkoztatás)</a:t>
          </a:r>
        </a:p>
      </dgm:t>
    </dgm:pt>
    <dgm:pt modelId="{516EAA67-BF64-4DFE-810A-0AE5A2F599DE}" type="parTrans" cxnId="{B8B0E75B-5873-436D-A313-A2B92A055438}">
      <dgm:prSet/>
      <dgm:spPr/>
      <dgm:t>
        <a:bodyPr/>
        <a:lstStyle/>
        <a:p>
          <a:endParaRPr lang="hu-HU"/>
        </a:p>
      </dgm:t>
    </dgm:pt>
    <dgm:pt modelId="{E99D8398-64B9-44B6-9A6B-F39BF80C37D2}" type="sibTrans" cxnId="{B8B0E75B-5873-436D-A313-A2B92A055438}">
      <dgm:prSet/>
      <dgm:spPr/>
      <dgm:t>
        <a:bodyPr/>
        <a:lstStyle/>
        <a:p>
          <a:endParaRPr lang="hu-HU"/>
        </a:p>
      </dgm:t>
    </dgm:pt>
    <dgm:pt modelId="{7FD511BE-C9CA-4C3E-A143-FA9CA807A757}">
      <dgm:prSet/>
      <dgm:spPr/>
      <dgm:t>
        <a:bodyPr/>
        <a:lstStyle/>
        <a:p>
          <a:r>
            <a:rPr lang="hu-HU" dirty="0" smtClean="0"/>
            <a:t>folyamatosság-elmélet (megőrzésre tett erőfeszítés)</a:t>
          </a:r>
        </a:p>
      </dgm:t>
    </dgm:pt>
    <dgm:pt modelId="{0F3726E8-9F34-48BD-A76C-10008E69F96B}" type="parTrans" cxnId="{7F26A83F-1A45-438B-8A17-DB1C60649743}">
      <dgm:prSet/>
      <dgm:spPr/>
      <dgm:t>
        <a:bodyPr/>
        <a:lstStyle/>
        <a:p>
          <a:endParaRPr lang="hu-HU"/>
        </a:p>
      </dgm:t>
    </dgm:pt>
    <dgm:pt modelId="{EAF482E6-7363-4F00-A87A-EDB2F20C4361}" type="sibTrans" cxnId="{7F26A83F-1A45-438B-8A17-DB1C60649743}">
      <dgm:prSet/>
      <dgm:spPr/>
      <dgm:t>
        <a:bodyPr/>
        <a:lstStyle/>
        <a:p>
          <a:endParaRPr lang="hu-HU"/>
        </a:p>
      </dgm:t>
    </dgm:pt>
    <dgm:pt modelId="{22F10E83-652E-4372-986A-6B94E1A350F4}">
      <dgm:prSet/>
      <dgm:spPr/>
      <dgm:t>
        <a:bodyPr/>
        <a:lstStyle/>
        <a:p>
          <a:r>
            <a:rPr lang="hu-HU" dirty="0" smtClean="0"/>
            <a:t>csereelmélet</a:t>
          </a:r>
        </a:p>
      </dgm:t>
    </dgm:pt>
    <dgm:pt modelId="{22FFC858-2BFC-41F7-959E-9718C750DC62}" type="parTrans" cxnId="{459DE796-9EB6-4A5F-870E-CE65CCB37CD3}">
      <dgm:prSet/>
      <dgm:spPr/>
      <dgm:t>
        <a:bodyPr/>
        <a:lstStyle/>
        <a:p>
          <a:endParaRPr lang="hu-HU"/>
        </a:p>
      </dgm:t>
    </dgm:pt>
    <dgm:pt modelId="{C5A6C67E-2570-424E-A434-80617A98E32C}" type="sibTrans" cxnId="{459DE796-9EB6-4A5F-870E-CE65CCB37CD3}">
      <dgm:prSet/>
      <dgm:spPr/>
      <dgm:t>
        <a:bodyPr/>
        <a:lstStyle/>
        <a:p>
          <a:endParaRPr lang="hu-HU"/>
        </a:p>
      </dgm:t>
    </dgm:pt>
    <dgm:pt modelId="{02255ADF-5D6A-414C-A0C2-27D80B144918}">
      <dgm:prSet/>
      <dgm:spPr/>
      <dgm:t>
        <a:bodyPr/>
        <a:lstStyle/>
        <a:p>
          <a:r>
            <a:rPr lang="hu-HU" dirty="0" smtClean="0"/>
            <a:t>az idősek, mint sajátos szubkultúra</a:t>
          </a:r>
        </a:p>
      </dgm:t>
    </dgm:pt>
    <dgm:pt modelId="{9845EACE-7D46-4E98-9177-87595430616A}" type="parTrans" cxnId="{FFCFB8A2-FA14-4318-988F-60F89F9C3256}">
      <dgm:prSet/>
      <dgm:spPr/>
      <dgm:t>
        <a:bodyPr/>
        <a:lstStyle/>
        <a:p>
          <a:endParaRPr lang="hu-HU"/>
        </a:p>
      </dgm:t>
    </dgm:pt>
    <dgm:pt modelId="{AF45EACE-3198-4AD5-8DA3-461D2435D6AE}" type="sibTrans" cxnId="{FFCFB8A2-FA14-4318-988F-60F89F9C3256}">
      <dgm:prSet/>
      <dgm:spPr/>
      <dgm:t>
        <a:bodyPr/>
        <a:lstStyle/>
        <a:p>
          <a:endParaRPr lang="hu-HU"/>
        </a:p>
      </dgm:t>
    </dgm:pt>
    <dgm:pt modelId="{25ADDC52-4796-4598-B732-AE4778070E36}">
      <dgm:prSet/>
      <dgm:spPr/>
      <dgm:t>
        <a:bodyPr/>
        <a:lstStyle/>
        <a:p>
          <a:r>
            <a:rPr lang="hu-HU" dirty="0" smtClean="0"/>
            <a:t>modernizációs elmélet </a:t>
          </a:r>
        </a:p>
      </dgm:t>
    </dgm:pt>
    <dgm:pt modelId="{221D2A97-D00E-4C86-BA41-457C4A9EB6B9}" type="parTrans" cxnId="{1B59E6BD-7C65-4A0A-8A03-C9B08F70A6E1}">
      <dgm:prSet/>
      <dgm:spPr/>
      <dgm:t>
        <a:bodyPr/>
        <a:lstStyle/>
        <a:p>
          <a:endParaRPr lang="hu-HU"/>
        </a:p>
      </dgm:t>
    </dgm:pt>
    <dgm:pt modelId="{2B9D9982-3217-4A43-945D-84DD72C04FB9}" type="sibTrans" cxnId="{1B59E6BD-7C65-4A0A-8A03-C9B08F70A6E1}">
      <dgm:prSet/>
      <dgm:spPr/>
      <dgm:t>
        <a:bodyPr/>
        <a:lstStyle/>
        <a:p>
          <a:endParaRPr lang="hu-HU"/>
        </a:p>
      </dgm:t>
    </dgm:pt>
    <dgm:pt modelId="{FA1ECB24-DF9D-47CD-B7F4-1F55961F5978}">
      <dgm:prSet/>
      <dgm:spPr/>
      <dgm:t>
        <a:bodyPr/>
        <a:lstStyle/>
        <a:p>
          <a:r>
            <a:rPr lang="hu-HU" dirty="0" err="1" smtClean="0"/>
            <a:t>age</a:t>
          </a:r>
          <a:r>
            <a:rPr lang="hu-HU" dirty="0" smtClean="0"/>
            <a:t> </a:t>
          </a:r>
          <a:r>
            <a:rPr lang="hu-HU" dirty="0" err="1" smtClean="0"/>
            <a:t>stratification</a:t>
          </a:r>
          <a:r>
            <a:rPr lang="hu-HU" dirty="0" smtClean="0"/>
            <a:t> </a:t>
          </a:r>
          <a:r>
            <a:rPr lang="hu-HU" dirty="0" err="1" smtClean="0"/>
            <a:t>theory</a:t>
          </a:r>
          <a:endParaRPr lang="hu-HU" dirty="0" smtClean="0"/>
        </a:p>
      </dgm:t>
    </dgm:pt>
    <dgm:pt modelId="{73072140-AD43-490B-BA21-EF5DF74E8217}" type="parTrans" cxnId="{E20EFC1A-99B8-44D0-99D5-68B9EB7AAFFB}">
      <dgm:prSet/>
      <dgm:spPr/>
      <dgm:t>
        <a:bodyPr/>
        <a:lstStyle/>
        <a:p>
          <a:endParaRPr lang="hu-HU"/>
        </a:p>
      </dgm:t>
    </dgm:pt>
    <dgm:pt modelId="{16E64FE3-ED65-40DF-BA10-9556308C2A46}" type="sibTrans" cxnId="{E20EFC1A-99B8-44D0-99D5-68B9EB7AAFFB}">
      <dgm:prSet/>
      <dgm:spPr/>
      <dgm:t>
        <a:bodyPr/>
        <a:lstStyle/>
        <a:p>
          <a:endParaRPr lang="hu-HU"/>
        </a:p>
      </dgm:t>
    </dgm:pt>
    <dgm:pt modelId="{265185E2-EE01-4793-8F46-522E62A6C802}">
      <dgm:prSet/>
      <dgm:spPr/>
      <dgm:t>
        <a:bodyPr/>
        <a:lstStyle/>
        <a:p>
          <a:r>
            <a:rPr lang="hu-HU" dirty="0" smtClean="0"/>
            <a:t>kritikai gerontológia</a:t>
          </a:r>
        </a:p>
      </dgm:t>
    </dgm:pt>
    <dgm:pt modelId="{268CCC2C-02B5-4848-9CBB-60386892A501}" type="parTrans" cxnId="{038EA7D9-67E5-4247-AF29-1CA0B267B857}">
      <dgm:prSet/>
      <dgm:spPr/>
      <dgm:t>
        <a:bodyPr/>
        <a:lstStyle/>
        <a:p>
          <a:endParaRPr lang="hu-HU"/>
        </a:p>
      </dgm:t>
    </dgm:pt>
    <dgm:pt modelId="{1B9E501B-CC70-43C3-B005-8F4B20CC42F2}" type="sibTrans" cxnId="{038EA7D9-67E5-4247-AF29-1CA0B267B857}">
      <dgm:prSet/>
      <dgm:spPr/>
      <dgm:t>
        <a:bodyPr/>
        <a:lstStyle/>
        <a:p>
          <a:endParaRPr lang="hu-HU"/>
        </a:p>
      </dgm:t>
    </dgm:pt>
    <dgm:pt modelId="{4541E3E3-8928-4EE4-B032-2BA8D159F520}">
      <dgm:prSet/>
      <dgm:spPr/>
      <dgm:t>
        <a:bodyPr/>
        <a:lstStyle/>
        <a:p>
          <a:r>
            <a:rPr lang="hu-HU" dirty="0" smtClean="0"/>
            <a:t>aktív idősödés koncepció  (WHO 2002: függetlenség,társadalmi részvétel, méltóság, öngondoskodás, önkiteljesedés)</a:t>
          </a:r>
          <a:endParaRPr lang="hu-HU" dirty="0"/>
        </a:p>
      </dgm:t>
    </dgm:pt>
    <dgm:pt modelId="{7C2D77FF-06B7-47F5-A6C2-B904083BE59C}" type="parTrans" cxnId="{54AB505A-0D2F-4590-BF01-FD949A3E9106}">
      <dgm:prSet/>
      <dgm:spPr/>
      <dgm:t>
        <a:bodyPr/>
        <a:lstStyle/>
        <a:p>
          <a:endParaRPr lang="hu-HU"/>
        </a:p>
      </dgm:t>
    </dgm:pt>
    <dgm:pt modelId="{B907E8F2-25FF-4B63-8AEC-003065F6CF40}" type="sibTrans" cxnId="{54AB505A-0D2F-4590-BF01-FD949A3E9106}">
      <dgm:prSet/>
      <dgm:spPr/>
      <dgm:t>
        <a:bodyPr/>
        <a:lstStyle/>
        <a:p>
          <a:endParaRPr lang="hu-HU"/>
        </a:p>
      </dgm:t>
    </dgm:pt>
    <dgm:pt modelId="{FEC36622-93F5-40E8-BC54-496782D5BADE}" type="pres">
      <dgm:prSet presAssocID="{67353C15-423B-4D33-BF70-EDAAFAE9408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750BC817-AACC-4F68-BE83-82D0B3F1FB11}" type="pres">
      <dgm:prSet presAssocID="{D111069A-D95B-4383-A0C7-4A5006BA79B4}" presName="composite" presStyleCnt="0"/>
      <dgm:spPr/>
    </dgm:pt>
    <dgm:pt modelId="{04556770-4DFD-4AD6-9ED7-8657CB61D37E}" type="pres">
      <dgm:prSet presAssocID="{D111069A-D95B-4383-A0C7-4A5006BA79B4}" presName="parTx" presStyleLbl="alignNode1" presStyleIdx="0" presStyleCnt="2" custLinFactNeighborX="-1" custLinFactNeighborY="-672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B610FB2-51C9-4816-B875-FF99C3D4282B}" type="pres">
      <dgm:prSet presAssocID="{D111069A-D95B-4383-A0C7-4A5006BA79B4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A0FC1D0-DF50-4BCF-9132-FB3E43CD4605}" type="pres">
      <dgm:prSet presAssocID="{89A6FACA-0AFD-416F-A6CC-F259B94D23A8}" presName="space" presStyleCnt="0"/>
      <dgm:spPr/>
    </dgm:pt>
    <dgm:pt modelId="{157F03D1-BAD9-4211-97EB-55958A0CE0B2}" type="pres">
      <dgm:prSet presAssocID="{2C297A63-A871-4E90-AA8C-65A12A1E9633}" presName="composite" presStyleCnt="0"/>
      <dgm:spPr/>
    </dgm:pt>
    <dgm:pt modelId="{FFE34B71-FEF8-4112-93A7-51F7D2AA2038}" type="pres">
      <dgm:prSet presAssocID="{2C297A63-A871-4E90-AA8C-65A12A1E9633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DA62D7B-9557-4C35-89CD-C717B554B3A9}" type="pres">
      <dgm:prSet presAssocID="{2C297A63-A871-4E90-AA8C-65A12A1E9633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2FF99152-2CED-4D66-AEE9-04725C21B856}" srcId="{2C297A63-A871-4E90-AA8C-65A12A1E9633}" destId="{688CCDD5-E05C-43E4-8689-4EC7A2F54A7A}" srcOrd="0" destOrd="0" parTransId="{D2951147-8BE2-4BF6-AC24-AB5B627ED151}" sibTransId="{D56FFC97-8205-4DBC-9263-AA44E9D029F6}"/>
    <dgm:cxn modelId="{9047E858-B5B6-487A-9EA7-A1E5E472A09C}" type="presOf" srcId="{2C297A63-A871-4E90-AA8C-65A12A1E9633}" destId="{FFE34B71-FEF8-4112-93A7-51F7D2AA2038}" srcOrd="0" destOrd="0" presId="urn:microsoft.com/office/officeart/2005/8/layout/hList1"/>
    <dgm:cxn modelId="{567C653E-50DB-46A9-8775-2096B8A17500}" type="presOf" srcId="{1D8EC074-1FB0-4496-A91D-253B0014F2AD}" destId="{DB610FB2-51C9-4816-B875-FF99C3D4282B}" srcOrd="0" destOrd="3" presId="urn:microsoft.com/office/officeart/2005/8/layout/hList1"/>
    <dgm:cxn modelId="{FFCFB8A2-FA14-4318-988F-60F89F9C3256}" srcId="{2C297A63-A871-4E90-AA8C-65A12A1E9633}" destId="{02255ADF-5D6A-414C-A0C2-27D80B144918}" srcOrd="2" destOrd="0" parTransId="{9845EACE-7D46-4E98-9177-87595430616A}" sibTransId="{AF45EACE-3198-4AD5-8DA3-461D2435D6AE}"/>
    <dgm:cxn modelId="{CFE05BA0-268B-48A1-8A22-51E2DF82BEE5}" type="presOf" srcId="{7FD511BE-C9CA-4C3E-A143-FA9CA807A757}" destId="{DB610FB2-51C9-4816-B875-FF99C3D4282B}" srcOrd="0" destOrd="4" presId="urn:microsoft.com/office/officeart/2005/8/layout/hList1"/>
    <dgm:cxn modelId="{1619E02B-81DF-49FC-91AC-6A52CB346239}" type="presOf" srcId="{4541E3E3-8928-4EE4-B032-2BA8D159F520}" destId="{1DA62D7B-9557-4C35-89CD-C717B554B3A9}" srcOrd="0" destOrd="6" presId="urn:microsoft.com/office/officeart/2005/8/layout/hList1"/>
    <dgm:cxn modelId="{1B59E6BD-7C65-4A0A-8A03-C9B08F70A6E1}" srcId="{2C297A63-A871-4E90-AA8C-65A12A1E9633}" destId="{25ADDC52-4796-4598-B732-AE4778070E36}" srcOrd="3" destOrd="0" parTransId="{221D2A97-D00E-4C86-BA41-457C4A9EB6B9}" sibTransId="{2B9D9982-3217-4A43-945D-84DD72C04FB9}"/>
    <dgm:cxn modelId="{65D54E3A-5D44-4D6F-8421-868FACB2CCA4}" srcId="{D111069A-D95B-4383-A0C7-4A5006BA79B4}" destId="{EF5410A7-FC7B-4E6B-9239-AB97E81321F2}" srcOrd="2" destOrd="0" parTransId="{D472362C-80B3-4086-8AB8-E82E7F0FC2E5}" sibTransId="{C32E801D-A538-40D6-A65E-6EB9605C4176}"/>
    <dgm:cxn modelId="{C9B5C9DF-161A-47CE-8F03-B44BF5BEAB48}" type="presOf" srcId="{22F10E83-652E-4372-986A-6B94E1A350F4}" destId="{1DA62D7B-9557-4C35-89CD-C717B554B3A9}" srcOrd="0" destOrd="1" presId="urn:microsoft.com/office/officeart/2005/8/layout/hList1"/>
    <dgm:cxn modelId="{72B24177-4544-4057-B7BA-52B697FF8FE8}" type="presOf" srcId="{EF5410A7-FC7B-4E6B-9239-AB97E81321F2}" destId="{DB610FB2-51C9-4816-B875-FF99C3D4282B}" srcOrd="0" destOrd="2" presId="urn:microsoft.com/office/officeart/2005/8/layout/hList1"/>
    <dgm:cxn modelId="{E20EFC1A-99B8-44D0-99D5-68B9EB7AAFFB}" srcId="{2C297A63-A871-4E90-AA8C-65A12A1E9633}" destId="{FA1ECB24-DF9D-47CD-B7F4-1F55961F5978}" srcOrd="4" destOrd="0" parTransId="{73072140-AD43-490B-BA21-EF5DF74E8217}" sibTransId="{16E64FE3-ED65-40DF-BA10-9556308C2A46}"/>
    <dgm:cxn modelId="{0A79DB2A-127F-451C-B0EC-C47251CE2AEC}" type="presOf" srcId="{01D3C200-C5BB-4EFF-B450-EB5796D605BD}" destId="{DB610FB2-51C9-4816-B875-FF99C3D4282B}" srcOrd="0" destOrd="1" presId="urn:microsoft.com/office/officeart/2005/8/layout/hList1"/>
    <dgm:cxn modelId="{038EA7D9-67E5-4247-AF29-1CA0B267B857}" srcId="{2C297A63-A871-4E90-AA8C-65A12A1E9633}" destId="{265185E2-EE01-4793-8F46-522E62A6C802}" srcOrd="5" destOrd="0" parTransId="{268CCC2C-02B5-4848-9CBB-60386892A501}" sibTransId="{1B9E501B-CC70-43C3-B005-8F4B20CC42F2}"/>
    <dgm:cxn modelId="{54AB505A-0D2F-4590-BF01-FD949A3E9106}" srcId="{2C297A63-A871-4E90-AA8C-65A12A1E9633}" destId="{4541E3E3-8928-4EE4-B032-2BA8D159F520}" srcOrd="6" destOrd="0" parTransId="{7C2D77FF-06B7-47F5-A6C2-B904083BE59C}" sibTransId="{B907E8F2-25FF-4B63-8AEC-003065F6CF40}"/>
    <dgm:cxn modelId="{5E7CC3A0-F5C7-4145-A92E-15D0B1E4022A}" type="presOf" srcId="{265185E2-EE01-4793-8F46-522E62A6C802}" destId="{1DA62D7B-9557-4C35-89CD-C717B554B3A9}" srcOrd="0" destOrd="5" presId="urn:microsoft.com/office/officeart/2005/8/layout/hList1"/>
    <dgm:cxn modelId="{8E0CBDC6-8138-42CB-AB1A-6FB075117175}" type="presOf" srcId="{D111069A-D95B-4383-A0C7-4A5006BA79B4}" destId="{04556770-4DFD-4AD6-9ED7-8657CB61D37E}" srcOrd="0" destOrd="0" presId="urn:microsoft.com/office/officeart/2005/8/layout/hList1"/>
    <dgm:cxn modelId="{6E0F5A2F-8901-4C67-A6A0-ECBBE7BFC524}" srcId="{D111069A-D95B-4383-A0C7-4A5006BA79B4}" destId="{01D3C200-C5BB-4EFF-B450-EB5796D605BD}" srcOrd="1" destOrd="0" parTransId="{98BDDAD7-0FA3-497F-89F0-78DBB6F972B3}" sibTransId="{13BCCBBF-F503-4B3E-8B21-983B8457B310}"/>
    <dgm:cxn modelId="{B8B0E75B-5873-436D-A313-A2B92A055438}" srcId="{D111069A-D95B-4383-A0C7-4A5006BA79B4}" destId="{1D8EC074-1FB0-4496-A91D-253B0014F2AD}" srcOrd="3" destOrd="0" parTransId="{516EAA67-BF64-4DFE-810A-0AE5A2F599DE}" sibTransId="{E99D8398-64B9-44B6-9A6B-F39BF80C37D2}"/>
    <dgm:cxn modelId="{0FD707C1-A8F1-40E5-A6D2-84E86DA6DF54}" type="presOf" srcId="{67353C15-423B-4D33-BF70-EDAAFAE94083}" destId="{FEC36622-93F5-40E8-BC54-496782D5BADE}" srcOrd="0" destOrd="0" presId="urn:microsoft.com/office/officeart/2005/8/layout/hList1"/>
    <dgm:cxn modelId="{1233E81B-6FCB-432A-BED3-60C74B1D3371}" type="presOf" srcId="{FA1ECB24-DF9D-47CD-B7F4-1F55961F5978}" destId="{1DA62D7B-9557-4C35-89CD-C717B554B3A9}" srcOrd="0" destOrd="4" presId="urn:microsoft.com/office/officeart/2005/8/layout/hList1"/>
    <dgm:cxn modelId="{6A23860B-341B-46DF-BF61-665D95E33603}" type="presOf" srcId="{02255ADF-5D6A-414C-A0C2-27D80B144918}" destId="{1DA62D7B-9557-4C35-89CD-C717B554B3A9}" srcOrd="0" destOrd="2" presId="urn:microsoft.com/office/officeart/2005/8/layout/hList1"/>
    <dgm:cxn modelId="{000EC3F5-F6E3-4A0C-BED4-0E8A47B2EC0B}" type="presOf" srcId="{AC7E17E9-5D81-4161-9A5E-FC2E40AF44E2}" destId="{DB610FB2-51C9-4816-B875-FF99C3D4282B}" srcOrd="0" destOrd="0" presId="urn:microsoft.com/office/officeart/2005/8/layout/hList1"/>
    <dgm:cxn modelId="{575628D7-CB53-4255-82DB-F6E7E39321E9}" type="presOf" srcId="{25ADDC52-4796-4598-B732-AE4778070E36}" destId="{1DA62D7B-9557-4C35-89CD-C717B554B3A9}" srcOrd="0" destOrd="3" presId="urn:microsoft.com/office/officeart/2005/8/layout/hList1"/>
    <dgm:cxn modelId="{7F26A83F-1A45-438B-8A17-DB1C60649743}" srcId="{D111069A-D95B-4383-A0C7-4A5006BA79B4}" destId="{7FD511BE-C9CA-4C3E-A143-FA9CA807A757}" srcOrd="4" destOrd="0" parTransId="{0F3726E8-9F34-48BD-A76C-10008E69F96B}" sibTransId="{EAF482E6-7363-4F00-A87A-EDB2F20C4361}"/>
    <dgm:cxn modelId="{CA673454-013B-487A-AD17-583AC187FDAC}" srcId="{67353C15-423B-4D33-BF70-EDAAFAE94083}" destId="{2C297A63-A871-4E90-AA8C-65A12A1E9633}" srcOrd="1" destOrd="0" parTransId="{EFD59A8C-9E99-4A1D-882A-D1A76EC5AB4B}" sibTransId="{F9C26A3E-1397-4436-B0C7-A65CA0CDE8CF}"/>
    <dgm:cxn modelId="{459DE796-9EB6-4A5F-870E-CE65CCB37CD3}" srcId="{2C297A63-A871-4E90-AA8C-65A12A1E9633}" destId="{22F10E83-652E-4372-986A-6B94E1A350F4}" srcOrd="1" destOrd="0" parTransId="{22FFC858-2BFC-41F7-959E-9718C750DC62}" sibTransId="{C5A6C67E-2570-424E-A434-80617A98E32C}"/>
    <dgm:cxn modelId="{64E64C89-275C-4177-8A44-EBC368E0A938}" srcId="{67353C15-423B-4D33-BF70-EDAAFAE94083}" destId="{D111069A-D95B-4383-A0C7-4A5006BA79B4}" srcOrd="0" destOrd="0" parTransId="{EF11651C-6A63-473E-BD58-55A83A5E1C4C}" sibTransId="{89A6FACA-0AFD-416F-A6CC-F259B94D23A8}"/>
    <dgm:cxn modelId="{C07FEDB5-6895-4A77-AA7B-0B49B7115AC9}" type="presOf" srcId="{688CCDD5-E05C-43E4-8689-4EC7A2F54A7A}" destId="{1DA62D7B-9557-4C35-89CD-C717B554B3A9}" srcOrd="0" destOrd="0" presId="urn:microsoft.com/office/officeart/2005/8/layout/hList1"/>
    <dgm:cxn modelId="{516D6DF1-37E0-4965-BC20-F0F091AED8A3}" srcId="{D111069A-D95B-4383-A0C7-4A5006BA79B4}" destId="{AC7E17E9-5D81-4161-9A5E-FC2E40AF44E2}" srcOrd="0" destOrd="0" parTransId="{20D9B51C-0FEA-499C-9C20-8E80B3CD9F0E}" sibTransId="{4437FA1E-BE70-4FE0-96ED-1FE5A857C1DE}"/>
    <dgm:cxn modelId="{E1077E54-0F04-4A0C-BBF9-6638C7F2E11E}" type="presParOf" srcId="{FEC36622-93F5-40E8-BC54-496782D5BADE}" destId="{750BC817-AACC-4F68-BE83-82D0B3F1FB11}" srcOrd="0" destOrd="0" presId="urn:microsoft.com/office/officeart/2005/8/layout/hList1"/>
    <dgm:cxn modelId="{EE029A47-DA1A-4040-A558-A0FE9E45A8BE}" type="presParOf" srcId="{750BC817-AACC-4F68-BE83-82D0B3F1FB11}" destId="{04556770-4DFD-4AD6-9ED7-8657CB61D37E}" srcOrd="0" destOrd="0" presId="urn:microsoft.com/office/officeart/2005/8/layout/hList1"/>
    <dgm:cxn modelId="{AA9AA7A5-22FA-4AED-8F44-B1CE949466F9}" type="presParOf" srcId="{750BC817-AACC-4F68-BE83-82D0B3F1FB11}" destId="{DB610FB2-51C9-4816-B875-FF99C3D4282B}" srcOrd="1" destOrd="0" presId="urn:microsoft.com/office/officeart/2005/8/layout/hList1"/>
    <dgm:cxn modelId="{B3818AE8-D548-43BE-8B7D-427747BDAC56}" type="presParOf" srcId="{FEC36622-93F5-40E8-BC54-496782D5BADE}" destId="{CA0FC1D0-DF50-4BCF-9132-FB3E43CD4605}" srcOrd="1" destOrd="0" presId="urn:microsoft.com/office/officeart/2005/8/layout/hList1"/>
    <dgm:cxn modelId="{EEB27D44-8164-432A-89A4-AAC1C1BBF272}" type="presParOf" srcId="{FEC36622-93F5-40E8-BC54-496782D5BADE}" destId="{157F03D1-BAD9-4211-97EB-55958A0CE0B2}" srcOrd="2" destOrd="0" presId="urn:microsoft.com/office/officeart/2005/8/layout/hList1"/>
    <dgm:cxn modelId="{6E280B17-D9D5-427B-BB71-EF7C17269E43}" type="presParOf" srcId="{157F03D1-BAD9-4211-97EB-55958A0CE0B2}" destId="{FFE34B71-FEF8-4112-93A7-51F7D2AA2038}" srcOrd="0" destOrd="0" presId="urn:microsoft.com/office/officeart/2005/8/layout/hList1"/>
    <dgm:cxn modelId="{BE385EAE-77E9-46A8-8F69-84D810EF6189}" type="presParOf" srcId="{157F03D1-BAD9-4211-97EB-55958A0CE0B2}" destId="{1DA62D7B-9557-4C35-89CD-C717B554B3A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93ECE9-847C-4184-AD4A-9CE95EF57DE4}" type="doc">
      <dgm:prSet loTypeId="urn:microsoft.com/office/officeart/2005/8/layout/matrix3" loCatId="matrix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7B41BF84-B6B8-4C81-B9B5-D950B8128636}">
      <dgm:prSet phldrT="[Szöveg]" custT="1"/>
      <dgm:spPr/>
      <dgm:t>
        <a:bodyPr/>
        <a:lstStyle/>
        <a:p>
          <a:r>
            <a:rPr lang="hu-HU" sz="2000" dirty="0" smtClean="0"/>
            <a:t>Miskolc és környéke: </a:t>
          </a:r>
        </a:p>
        <a:p>
          <a:r>
            <a:rPr lang="hu-HU" sz="2000" dirty="0" smtClean="0"/>
            <a:t>303 fős minta </a:t>
          </a:r>
          <a:endParaRPr lang="hu-HU" sz="2000" dirty="0"/>
        </a:p>
      </dgm:t>
    </dgm:pt>
    <dgm:pt modelId="{DC232595-B1DB-4131-8630-4C8F2E42C414}" type="parTrans" cxnId="{9F428D0E-82AC-477A-8E70-04F65EC648B3}">
      <dgm:prSet/>
      <dgm:spPr/>
      <dgm:t>
        <a:bodyPr/>
        <a:lstStyle/>
        <a:p>
          <a:endParaRPr lang="hu-HU"/>
        </a:p>
      </dgm:t>
    </dgm:pt>
    <dgm:pt modelId="{AADC4ADC-C857-4D44-B3C0-5EF44E8F5B88}" type="sibTrans" cxnId="{9F428D0E-82AC-477A-8E70-04F65EC648B3}">
      <dgm:prSet/>
      <dgm:spPr/>
      <dgm:t>
        <a:bodyPr/>
        <a:lstStyle/>
        <a:p>
          <a:endParaRPr lang="hu-HU"/>
        </a:p>
      </dgm:t>
    </dgm:pt>
    <dgm:pt modelId="{2B1B8222-CDA7-4C06-97C3-175FF480352B}">
      <dgm:prSet phldrT="[Szöveg]" custT="1"/>
      <dgm:spPr/>
      <dgm:t>
        <a:bodyPr/>
        <a:lstStyle/>
        <a:p>
          <a:r>
            <a:rPr lang="hu-HU" sz="1800" dirty="0" smtClean="0"/>
            <a:t>Székesfehérvár és környéke:</a:t>
          </a:r>
        </a:p>
        <a:p>
          <a:r>
            <a:rPr lang="hu-HU" sz="1800" dirty="0" smtClean="0"/>
            <a:t>317 fős minta </a:t>
          </a:r>
          <a:endParaRPr lang="hu-HU" sz="1800" dirty="0"/>
        </a:p>
      </dgm:t>
    </dgm:pt>
    <dgm:pt modelId="{21509AF4-D150-4A56-AE0D-C52AF80574B2}" type="parTrans" cxnId="{284EEDC5-9BF0-4672-A292-1BC74C5A2281}">
      <dgm:prSet/>
      <dgm:spPr/>
      <dgm:t>
        <a:bodyPr/>
        <a:lstStyle/>
        <a:p>
          <a:endParaRPr lang="hu-HU"/>
        </a:p>
      </dgm:t>
    </dgm:pt>
    <dgm:pt modelId="{E5C1BF6B-C222-483E-8D00-CEF50529981C}" type="sibTrans" cxnId="{284EEDC5-9BF0-4672-A292-1BC74C5A2281}">
      <dgm:prSet/>
      <dgm:spPr/>
      <dgm:t>
        <a:bodyPr/>
        <a:lstStyle/>
        <a:p>
          <a:endParaRPr lang="hu-HU"/>
        </a:p>
      </dgm:t>
    </dgm:pt>
    <dgm:pt modelId="{16C5EFE2-72D7-4CD5-B1FC-7ECB5C4C2B24}">
      <dgm:prSet phldrT="[Szöveg]" custT="1"/>
      <dgm:spPr/>
      <dgm:t>
        <a:bodyPr/>
        <a:lstStyle/>
        <a:p>
          <a:r>
            <a:rPr lang="hu-HU" sz="1800" dirty="0" smtClean="0"/>
            <a:t>Kazincbarcika és környéke:</a:t>
          </a:r>
        </a:p>
        <a:p>
          <a:r>
            <a:rPr lang="hu-HU" sz="1800" dirty="0" smtClean="0"/>
            <a:t>300 fős minta</a:t>
          </a:r>
        </a:p>
        <a:p>
          <a:endParaRPr lang="hu-HU" sz="1800" dirty="0"/>
        </a:p>
      </dgm:t>
    </dgm:pt>
    <dgm:pt modelId="{3BB511D7-D46F-4E5F-8E35-14C2C6A65315}" type="parTrans" cxnId="{2049511D-381A-4727-ADF9-E9BF8EF6E376}">
      <dgm:prSet/>
      <dgm:spPr/>
      <dgm:t>
        <a:bodyPr/>
        <a:lstStyle/>
        <a:p>
          <a:endParaRPr lang="hu-HU"/>
        </a:p>
      </dgm:t>
    </dgm:pt>
    <dgm:pt modelId="{5092EA1D-05A4-4D84-B3E7-026AFD38E549}" type="sibTrans" cxnId="{2049511D-381A-4727-ADF9-E9BF8EF6E376}">
      <dgm:prSet/>
      <dgm:spPr/>
      <dgm:t>
        <a:bodyPr/>
        <a:lstStyle/>
        <a:p>
          <a:endParaRPr lang="hu-HU"/>
        </a:p>
      </dgm:t>
    </dgm:pt>
    <dgm:pt modelId="{0BB1A579-36AB-40A5-B07F-BDD3E7B543B7}">
      <dgm:prSet phldrT="[Szöveg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hu-HU" sz="1800" dirty="0" smtClean="0">
              <a:solidFill>
                <a:schemeClr val="bg1"/>
              </a:solidFill>
            </a:rPr>
            <a:t>Budapest:</a:t>
          </a:r>
        </a:p>
        <a:p>
          <a:r>
            <a:rPr lang="hu-HU" sz="1800" dirty="0" smtClean="0">
              <a:solidFill>
                <a:schemeClr val="bg1"/>
              </a:solidFill>
            </a:rPr>
            <a:t>111 fős minta</a:t>
          </a:r>
          <a:endParaRPr lang="hu-HU" sz="1800" dirty="0">
            <a:solidFill>
              <a:schemeClr val="bg1"/>
            </a:solidFill>
          </a:endParaRPr>
        </a:p>
      </dgm:t>
    </dgm:pt>
    <dgm:pt modelId="{68542D7E-E3F0-4E1A-A93E-3B2BD607C9F0}" type="parTrans" cxnId="{85FC60D8-2CE1-4B44-80AB-09684E4D0FAB}">
      <dgm:prSet/>
      <dgm:spPr/>
      <dgm:t>
        <a:bodyPr/>
        <a:lstStyle/>
        <a:p>
          <a:endParaRPr lang="hu-HU"/>
        </a:p>
      </dgm:t>
    </dgm:pt>
    <dgm:pt modelId="{57993750-75E6-4508-8638-EC8D43F9FA16}" type="sibTrans" cxnId="{85FC60D8-2CE1-4B44-80AB-09684E4D0FAB}">
      <dgm:prSet/>
      <dgm:spPr/>
      <dgm:t>
        <a:bodyPr/>
        <a:lstStyle/>
        <a:p>
          <a:endParaRPr lang="hu-HU"/>
        </a:p>
      </dgm:t>
    </dgm:pt>
    <dgm:pt modelId="{AA7609CC-54CE-4C1A-8666-39A5FDF48D43}" type="pres">
      <dgm:prSet presAssocID="{2C93ECE9-847C-4184-AD4A-9CE95EF57DE4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2AAC0B9F-8E8B-4164-9726-09CA2786A10C}" type="pres">
      <dgm:prSet presAssocID="{2C93ECE9-847C-4184-AD4A-9CE95EF57DE4}" presName="diamond" presStyleLbl="bgShp" presStyleIdx="0" presStyleCnt="1"/>
      <dgm:spPr/>
      <dgm:t>
        <a:bodyPr/>
        <a:lstStyle/>
        <a:p>
          <a:endParaRPr lang="hu-HU"/>
        </a:p>
      </dgm:t>
    </dgm:pt>
    <dgm:pt modelId="{A8AF7416-7FD3-40B4-B4AD-BC5155CEA532}" type="pres">
      <dgm:prSet presAssocID="{2C93ECE9-847C-4184-AD4A-9CE95EF57DE4}" presName="quad1" presStyleLbl="node1" presStyleIdx="0" presStyleCnt="4" custScaleX="197591" custLinFactNeighborX="-50277" custLinFactNeighborY="13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1317D08-F33B-493E-B4E1-5B9B974C5C84}" type="pres">
      <dgm:prSet presAssocID="{2C93ECE9-847C-4184-AD4A-9CE95EF57DE4}" presName="quad2" presStyleLbl="node1" presStyleIdx="1" presStyleCnt="4" custScaleX="205283" custLinFactNeighborX="51510" custLinFactNeighborY="13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FF4170F-C6E2-4EDA-91BB-08F4BE84DF7A}" type="pres">
      <dgm:prSet presAssocID="{2C93ECE9-847C-4184-AD4A-9CE95EF57DE4}" presName="quad3" presStyleLbl="node1" presStyleIdx="2" presStyleCnt="4" custScaleX="194249" custScaleY="102934" custLinFactNeighborX="-51948" custLinFactNeighborY="-71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F2B0726-C6E7-4434-A10D-E86B621E2CBE}" type="pres">
      <dgm:prSet presAssocID="{2C93ECE9-847C-4184-AD4A-9CE95EF57DE4}" presName="quad4" presStyleLbl="node1" presStyleIdx="3" presStyleCnt="4" custScaleX="208451" custLinFactNeighborX="57378" custLinFactNeighborY="7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F9E0A0A8-C253-439A-96D4-B06B70BAEB77}" type="presOf" srcId="{2C93ECE9-847C-4184-AD4A-9CE95EF57DE4}" destId="{AA7609CC-54CE-4C1A-8666-39A5FDF48D43}" srcOrd="0" destOrd="0" presId="urn:microsoft.com/office/officeart/2005/8/layout/matrix3"/>
    <dgm:cxn modelId="{BC3457A2-C88D-448D-ACBA-8BE439A7E80C}" type="presOf" srcId="{0BB1A579-36AB-40A5-B07F-BDD3E7B543B7}" destId="{5F2B0726-C6E7-4434-A10D-E86B621E2CBE}" srcOrd="0" destOrd="0" presId="urn:microsoft.com/office/officeart/2005/8/layout/matrix3"/>
    <dgm:cxn modelId="{AC96269E-6E2A-44EA-875C-349E887D755F}" type="presOf" srcId="{16C5EFE2-72D7-4CD5-B1FC-7ECB5C4C2B24}" destId="{CFF4170F-C6E2-4EDA-91BB-08F4BE84DF7A}" srcOrd="0" destOrd="0" presId="urn:microsoft.com/office/officeart/2005/8/layout/matrix3"/>
    <dgm:cxn modelId="{9F428D0E-82AC-477A-8E70-04F65EC648B3}" srcId="{2C93ECE9-847C-4184-AD4A-9CE95EF57DE4}" destId="{7B41BF84-B6B8-4C81-B9B5-D950B8128636}" srcOrd="0" destOrd="0" parTransId="{DC232595-B1DB-4131-8630-4C8F2E42C414}" sibTransId="{AADC4ADC-C857-4D44-B3C0-5EF44E8F5B88}"/>
    <dgm:cxn modelId="{A22BD0AA-2791-4C66-9FC3-F6E556BC51B6}" type="presOf" srcId="{2B1B8222-CDA7-4C06-97C3-175FF480352B}" destId="{11317D08-F33B-493E-B4E1-5B9B974C5C84}" srcOrd="0" destOrd="0" presId="urn:microsoft.com/office/officeart/2005/8/layout/matrix3"/>
    <dgm:cxn modelId="{D7599950-F796-4694-9648-96E059228C79}" type="presOf" srcId="{7B41BF84-B6B8-4C81-B9B5-D950B8128636}" destId="{A8AF7416-7FD3-40B4-B4AD-BC5155CEA532}" srcOrd="0" destOrd="0" presId="urn:microsoft.com/office/officeart/2005/8/layout/matrix3"/>
    <dgm:cxn modelId="{85FC60D8-2CE1-4B44-80AB-09684E4D0FAB}" srcId="{2C93ECE9-847C-4184-AD4A-9CE95EF57DE4}" destId="{0BB1A579-36AB-40A5-B07F-BDD3E7B543B7}" srcOrd="3" destOrd="0" parTransId="{68542D7E-E3F0-4E1A-A93E-3B2BD607C9F0}" sibTransId="{57993750-75E6-4508-8638-EC8D43F9FA16}"/>
    <dgm:cxn modelId="{284EEDC5-9BF0-4672-A292-1BC74C5A2281}" srcId="{2C93ECE9-847C-4184-AD4A-9CE95EF57DE4}" destId="{2B1B8222-CDA7-4C06-97C3-175FF480352B}" srcOrd="1" destOrd="0" parTransId="{21509AF4-D150-4A56-AE0D-C52AF80574B2}" sibTransId="{E5C1BF6B-C222-483E-8D00-CEF50529981C}"/>
    <dgm:cxn modelId="{2049511D-381A-4727-ADF9-E9BF8EF6E376}" srcId="{2C93ECE9-847C-4184-AD4A-9CE95EF57DE4}" destId="{16C5EFE2-72D7-4CD5-B1FC-7ECB5C4C2B24}" srcOrd="2" destOrd="0" parTransId="{3BB511D7-D46F-4E5F-8E35-14C2C6A65315}" sibTransId="{5092EA1D-05A4-4D84-B3E7-026AFD38E549}"/>
    <dgm:cxn modelId="{9851157D-1BC1-4B9B-940F-0E49E6F55C38}" type="presParOf" srcId="{AA7609CC-54CE-4C1A-8666-39A5FDF48D43}" destId="{2AAC0B9F-8E8B-4164-9726-09CA2786A10C}" srcOrd="0" destOrd="0" presId="urn:microsoft.com/office/officeart/2005/8/layout/matrix3"/>
    <dgm:cxn modelId="{4F8E3CD0-A917-4AFC-AC9F-C9280B8C62CD}" type="presParOf" srcId="{AA7609CC-54CE-4C1A-8666-39A5FDF48D43}" destId="{A8AF7416-7FD3-40B4-B4AD-BC5155CEA532}" srcOrd="1" destOrd="0" presId="urn:microsoft.com/office/officeart/2005/8/layout/matrix3"/>
    <dgm:cxn modelId="{B489A20B-B242-4BC8-A454-512AE33892DA}" type="presParOf" srcId="{AA7609CC-54CE-4C1A-8666-39A5FDF48D43}" destId="{11317D08-F33B-493E-B4E1-5B9B974C5C84}" srcOrd="2" destOrd="0" presId="urn:microsoft.com/office/officeart/2005/8/layout/matrix3"/>
    <dgm:cxn modelId="{0534A746-E5CE-4983-BB5F-9999BE8C69F9}" type="presParOf" srcId="{AA7609CC-54CE-4C1A-8666-39A5FDF48D43}" destId="{CFF4170F-C6E2-4EDA-91BB-08F4BE84DF7A}" srcOrd="3" destOrd="0" presId="urn:microsoft.com/office/officeart/2005/8/layout/matrix3"/>
    <dgm:cxn modelId="{C523E92F-05FC-40DA-A347-56403AA394F1}" type="presParOf" srcId="{AA7609CC-54CE-4C1A-8666-39A5FDF48D43}" destId="{5F2B0726-C6E7-4434-A10D-E86B621E2CBE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BD95166-24FF-4D20-B2B4-E205A328D622}" type="doc">
      <dgm:prSet loTypeId="urn:microsoft.com/office/officeart/2005/8/layout/chevron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C5B0B019-8065-4F3B-B67D-7BFB408B4BE7}">
      <dgm:prSet phldrT="[Szöveg]"/>
      <dgm:spPr/>
      <dgm:t>
        <a:bodyPr/>
        <a:lstStyle/>
        <a:p>
          <a:r>
            <a:rPr lang="hu-HU" dirty="0" smtClean="0"/>
            <a:t>Környezetvédelem/</a:t>
          </a:r>
          <a:r>
            <a:rPr lang="hu-HU" dirty="0" err="1" smtClean="0"/>
            <a:t>környezettud</a:t>
          </a:r>
          <a:r>
            <a:rPr lang="hu-HU" dirty="0" smtClean="0"/>
            <a:t>. (2,8)</a:t>
          </a:r>
          <a:endParaRPr lang="hu-HU" dirty="0"/>
        </a:p>
      </dgm:t>
    </dgm:pt>
    <dgm:pt modelId="{44474E8A-D125-49F0-A2BE-46BBB21E7CBD}" type="parTrans" cxnId="{6C367EC8-4618-4A6D-AB95-D97D86DCB98A}">
      <dgm:prSet/>
      <dgm:spPr/>
      <dgm:t>
        <a:bodyPr/>
        <a:lstStyle/>
        <a:p>
          <a:endParaRPr lang="hu-HU"/>
        </a:p>
      </dgm:t>
    </dgm:pt>
    <dgm:pt modelId="{F9C75208-B041-4175-8784-C237CA42519D}" type="sibTrans" cxnId="{6C367EC8-4618-4A6D-AB95-D97D86DCB98A}">
      <dgm:prSet/>
      <dgm:spPr/>
      <dgm:t>
        <a:bodyPr/>
        <a:lstStyle/>
        <a:p>
          <a:endParaRPr lang="hu-HU"/>
        </a:p>
      </dgm:t>
    </dgm:pt>
    <dgm:pt modelId="{A2E6C0B2-232F-4599-84E9-10105B56E6B9}">
      <dgm:prSet phldrT="[Szöveg]"/>
      <dgm:spPr/>
      <dgm:t>
        <a:bodyPr/>
        <a:lstStyle/>
        <a:p>
          <a:r>
            <a:rPr lang="hu-HU" dirty="0" smtClean="0"/>
            <a:t>Oktatás/képzés (2,6)</a:t>
          </a:r>
          <a:endParaRPr lang="hu-HU" dirty="0"/>
        </a:p>
      </dgm:t>
    </dgm:pt>
    <dgm:pt modelId="{09322BC5-E552-4C8E-960C-71F4023F81CD}" type="parTrans" cxnId="{05AECEEB-5D34-45AB-B2B3-38D5557F97B9}">
      <dgm:prSet/>
      <dgm:spPr/>
      <dgm:t>
        <a:bodyPr/>
        <a:lstStyle/>
        <a:p>
          <a:endParaRPr lang="hu-HU"/>
        </a:p>
      </dgm:t>
    </dgm:pt>
    <dgm:pt modelId="{B629A4DA-1A5B-4049-9D74-4AD3529EC5DA}" type="sibTrans" cxnId="{05AECEEB-5D34-45AB-B2B3-38D5557F97B9}">
      <dgm:prSet/>
      <dgm:spPr/>
      <dgm:t>
        <a:bodyPr/>
        <a:lstStyle/>
        <a:p>
          <a:endParaRPr lang="hu-HU"/>
        </a:p>
      </dgm:t>
    </dgm:pt>
    <dgm:pt modelId="{325CA46E-3EBD-44D6-B77E-182403D1BC6B}">
      <dgm:prSet phldrT="[Szöveg]" phldr="1"/>
      <dgm:spPr/>
      <dgm:t>
        <a:bodyPr/>
        <a:lstStyle/>
        <a:p>
          <a:endParaRPr lang="hu-HU" dirty="0"/>
        </a:p>
      </dgm:t>
    </dgm:pt>
    <dgm:pt modelId="{33DC5F46-F90C-4636-85AA-CA32DFE7C4DC}" type="parTrans" cxnId="{66FBB6D8-F14F-45B6-8B14-76B4A25C8BC0}">
      <dgm:prSet/>
      <dgm:spPr/>
      <dgm:t>
        <a:bodyPr/>
        <a:lstStyle/>
        <a:p>
          <a:endParaRPr lang="hu-HU"/>
        </a:p>
      </dgm:t>
    </dgm:pt>
    <dgm:pt modelId="{983DAF9C-063C-4954-9978-9CE68EBC8879}" type="sibTrans" cxnId="{66FBB6D8-F14F-45B6-8B14-76B4A25C8BC0}">
      <dgm:prSet/>
      <dgm:spPr/>
      <dgm:t>
        <a:bodyPr/>
        <a:lstStyle/>
        <a:p>
          <a:endParaRPr lang="hu-HU"/>
        </a:p>
      </dgm:t>
    </dgm:pt>
    <dgm:pt modelId="{B1E44C8A-EF29-496E-891F-7B2F44B0466C}">
      <dgm:prSet phldrT="[Szöveg]"/>
      <dgm:spPr/>
      <dgm:t>
        <a:bodyPr/>
        <a:lstStyle/>
        <a:p>
          <a:r>
            <a:rPr lang="hu-HU" dirty="0" smtClean="0"/>
            <a:t>Értékesítés/kereskedelem (2,5)</a:t>
          </a:r>
          <a:endParaRPr lang="hu-HU" dirty="0"/>
        </a:p>
      </dgm:t>
    </dgm:pt>
    <dgm:pt modelId="{98C8CB67-F434-42F1-BA0C-51338CFABFC1}" type="parTrans" cxnId="{81DBAFB8-F91D-4121-9242-89FE1BDD9B88}">
      <dgm:prSet/>
      <dgm:spPr/>
      <dgm:t>
        <a:bodyPr/>
        <a:lstStyle/>
        <a:p>
          <a:endParaRPr lang="hu-HU"/>
        </a:p>
      </dgm:t>
    </dgm:pt>
    <dgm:pt modelId="{D0E2F42F-4DA4-4AC9-85DF-6F201E1E0AC2}" type="sibTrans" cxnId="{81DBAFB8-F91D-4121-9242-89FE1BDD9B88}">
      <dgm:prSet/>
      <dgm:spPr/>
      <dgm:t>
        <a:bodyPr/>
        <a:lstStyle/>
        <a:p>
          <a:endParaRPr lang="hu-HU"/>
        </a:p>
      </dgm:t>
    </dgm:pt>
    <dgm:pt modelId="{EE1DCB40-4D03-4F14-B1E1-D83EED6E328C}">
      <dgm:prSet phldrT="[Szöveg]"/>
      <dgm:spPr/>
      <dgm:t>
        <a:bodyPr/>
        <a:lstStyle/>
        <a:p>
          <a:r>
            <a:rPr lang="hu-HU" dirty="0" smtClean="0"/>
            <a:t>Mezőgazdaság (2,3)</a:t>
          </a:r>
          <a:endParaRPr lang="hu-HU" dirty="0"/>
        </a:p>
      </dgm:t>
    </dgm:pt>
    <dgm:pt modelId="{62B956A0-A597-4334-9253-C5A7AA495B12}" type="parTrans" cxnId="{DE7E99D1-A848-462C-9470-5F9030BED1F8}">
      <dgm:prSet/>
      <dgm:spPr/>
      <dgm:t>
        <a:bodyPr/>
        <a:lstStyle/>
        <a:p>
          <a:endParaRPr lang="hu-HU"/>
        </a:p>
      </dgm:t>
    </dgm:pt>
    <dgm:pt modelId="{58AE41D2-E22F-4BAD-884F-58F646C31B80}" type="sibTrans" cxnId="{DE7E99D1-A848-462C-9470-5F9030BED1F8}">
      <dgm:prSet/>
      <dgm:spPr/>
      <dgm:t>
        <a:bodyPr/>
        <a:lstStyle/>
        <a:p>
          <a:endParaRPr lang="hu-HU"/>
        </a:p>
      </dgm:t>
    </dgm:pt>
    <dgm:pt modelId="{CFD1A085-6855-4450-BC0E-3B52886C9325}">
      <dgm:prSet phldrT="[Szöveg]" phldr="1"/>
      <dgm:spPr/>
      <dgm:t>
        <a:bodyPr/>
        <a:lstStyle/>
        <a:p>
          <a:endParaRPr lang="hu-HU" dirty="0"/>
        </a:p>
      </dgm:t>
    </dgm:pt>
    <dgm:pt modelId="{A5FCB609-F4E0-4FFA-ACBD-B9E63CCEBACB}" type="parTrans" cxnId="{82D39A4D-67DE-4350-A5D5-09EC4C17E825}">
      <dgm:prSet/>
      <dgm:spPr/>
      <dgm:t>
        <a:bodyPr/>
        <a:lstStyle/>
        <a:p>
          <a:endParaRPr lang="hu-HU"/>
        </a:p>
      </dgm:t>
    </dgm:pt>
    <dgm:pt modelId="{55A260C2-0F04-47CC-B2C4-6C57C03480AB}" type="sibTrans" cxnId="{82D39A4D-67DE-4350-A5D5-09EC4C17E825}">
      <dgm:prSet/>
      <dgm:spPr/>
      <dgm:t>
        <a:bodyPr/>
        <a:lstStyle/>
        <a:p>
          <a:endParaRPr lang="hu-HU"/>
        </a:p>
      </dgm:t>
    </dgm:pt>
    <dgm:pt modelId="{01576035-BAAC-4C71-9427-1C44D8746392}">
      <dgm:prSet phldrT="[Szöveg]"/>
      <dgm:spPr/>
      <dgm:t>
        <a:bodyPr/>
        <a:lstStyle/>
        <a:p>
          <a:r>
            <a:rPr lang="hu-HU" dirty="0" smtClean="0"/>
            <a:t>Műszaki (2,3)</a:t>
          </a:r>
          <a:endParaRPr lang="hu-HU" dirty="0"/>
        </a:p>
      </dgm:t>
    </dgm:pt>
    <dgm:pt modelId="{142C2133-733E-49C5-B9FE-1B8079518894}" type="parTrans" cxnId="{84164CCF-5B64-41BC-A2BE-53DB39FE1ADC}">
      <dgm:prSet/>
      <dgm:spPr/>
      <dgm:t>
        <a:bodyPr/>
        <a:lstStyle/>
        <a:p>
          <a:endParaRPr lang="hu-HU"/>
        </a:p>
      </dgm:t>
    </dgm:pt>
    <dgm:pt modelId="{916A1A21-2BF9-47EC-9028-5E7C17B9271C}" type="sibTrans" cxnId="{84164CCF-5B64-41BC-A2BE-53DB39FE1ADC}">
      <dgm:prSet/>
      <dgm:spPr/>
      <dgm:t>
        <a:bodyPr/>
        <a:lstStyle/>
        <a:p>
          <a:endParaRPr lang="hu-HU"/>
        </a:p>
      </dgm:t>
    </dgm:pt>
    <dgm:pt modelId="{382235A1-01B0-4353-80FD-6B9008F87918}">
      <dgm:prSet phldrT="[Szöveg]"/>
      <dgm:spPr/>
      <dgm:t>
        <a:bodyPr/>
        <a:lstStyle/>
        <a:p>
          <a:r>
            <a:rPr lang="hu-HU" dirty="0" smtClean="0"/>
            <a:t>HR/munkaügy (2,3)</a:t>
          </a:r>
          <a:endParaRPr lang="hu-HU" dirty="0"/>
        </a:p>
      </dgm:t>
    </dgm:pt>
    <dgm:pt modelId="{994E1A3B-0E78-4E04-A5C3-A8245F6D446D}" type="parTrans" cxnId="{0DA1EE4A-E6BB-4D8B-907C-D22132FD4ACC}">
      <dgm:prSet/>
      <dgm:spPr/>
      <dgm:t>
        <a:bodyPr/>
        <a:lstStyle/>
        <a:p>
          <a:endParaRPr lang="hu-HU"/>
        </a:p>
      </dgm:t>
    </dgm:pt>
    <dgm:pt modelId="{41375168-E665-4295-8903-EA49B399DBD9}" type="sibTrans" cxnId="{0DA1EE4A-E6BB-4D8B-907C-D22132FD4ACC}">
      <dgm:prSet/>
      <dgm:spPr/>
      <dgm:t>
        <a:bodyPr/>
        <a:lstStyle/>
        <a:p>
          <a:endParaRPr lang="hu-HU"/>
        </a:p>
      </dgm:t>
    </dgm:pt>
    <dgm:pt modelId="{3AE0D4D8-8925-49EC-A502-2510C3E57F31}">
      <dgm:prSet phldrT="[Szöveg]" phldr="1"/>
      <dgm:spPr/>
      <dgm:t>
        <a:bodyPr/>
        <a:lstStyle/>
        <a:p>
          <a:endParaRPr lang="hu-HU" dirty="0"/>
        </a:p>
      </dgm:t>
    </dgm:pt>
    <dgm:pt modelId="{DBC34FE3-DC8B-4E49-BF1D-CFCA7E85F627}" type="parTrans" cxnId="{1EB97115-8B17-43A4-9348-859021280596}">
      <dgm:prSet/>
      <dgm:spPr/>
      <dgm:t>
        <a:bodyPr/>
        <a:lstStyle/>
        <a:p>
          <a:endParaRPr lang="hu-HU"/>
        </a:p>
      </dgm:t>
    </dgm:pt>
    <dgm:pt modelId="{069D7A68-6AC8-46BE-BA86-7A56F20D1286}" type="sibTrans" cxnId="{1EB97115-8B17-43A4-9348-859021280596}">
      <dgm:prSet/>
      <dgm:spPr/>
      <dgm:t>
        <a:bodyPr/>
        <a:lstStyle/>
        <a:p>
          <a:endParaRPr lang="hu-HU"/>
        </a:p>
      </dgm:t>
    </dgm:pt>
    <dgm:pt modelId="{D1CAC449-6756-4859-8624-F7C9853C4219}">
      <dgm:prSet phldrT="[Szöveg]" phldr="1"/>
      <dgm:spPr/>
      <dgm:t>
        <a:bodyPr/>
        <a:lstStyle/>
        <a:p>
          <a:endParaRPr lang="hu-HU" dirty="0"/>
        </a:p>
      </dgm:t>
    </dgm:pt>
    <dgm:pt modelId="{4C0E7DA0-051A-49D2-9F92-3052369167C8}" type="sibTrans" cxnId="{3A83A3E2-2D20-42CF-B7E4-C97A076BC9E0}">
      <dgm:prSet/>
      <dgm:spPr/>
      <dgm:t>
        <a:bodyPr/>
        <a:lstStyle/>
        <a:p>
          <a:endParaRPr lang="hu-HU"/>
        </a:p>
      </dgm:t>
    </dgm:pt>
    <dgm:pt modelId="{7832CB71-7358-4F07-8AFB-858B08418442}" type="parTrans" cxnId="{3A83A3E2-2D20-42CF-B7E4-C97A076BC9E0}">
      <dgm:prSet/>
      <dgm:spPr/>
      <dgm:t>
        <a:bodyPr/>
        <a:lstStyle/>
        <a:p>
          <a:endParaRPr lang="hu-HU"/>
        </a:p>
      </dgm:t>
    </dgm:pt>
    <dgm:pt modelId="{1FB62C59-77EE-4FAE-9561-B02BD18FE50A}">
      <dgm:prSet/>
      <dgm:spPr/>
      <dgm:t>
        <a:bodyPr/>
        <a:lstStyle/>
        <a:p>
          <a:r>
            <a:rPr lang="hu-HU" dirty="0" smtClean="0"/>
            <a:t>Karbantartás/szerviz (2,</a:t>
          </a:r>
          <a:r>
            <a:rPr lang="hu-HU" dirty="0" err="1" smtClean="0"/>
            <a:t>2</a:t>
          </a:r>
          <a:r>
            <a:rPr lang="hu-HU" dirty="0" smtClean="0"/>
            <a:t>)</a:t>
          </a:r>
          <a:endParaRPr lang="hu-HU" dirty="0"/>
        </a:p>
      </dgm:t>
    </dgm:pt>
    <dgm:pt modelId="{3ACB2DE1-A9C2-4ED4-975C-A9C2DB5A4336}" type="parTrans" cxnId="{636DD7E2-86D4-4B4E-A72D-D7E6F720A3BD}">
      <dgm:prSet/>
      <dgm:spPr/>
      <dgm:t>
        <a:bodyPr/>
        <a:lstStyle/>
        <a:p>
          <a:endParaRPr lang="hu-HU"/>
        </a:p>
      </dgm:t>
    </dgm:pt>
    <dgm:pt modelId="{AD9DBF85-C3D7-4561-A88C-39B4E4158F80}" type="sibTrans" cxnId="{636DD7E2-86D4-4B4E-A72D-D7E6F720A3BD}">
      <dgm:prSet/>
      <dgm:spPr/>
      <dgm:t>
        <a:bodyPr/>
        <a:lstStyle/>
        <a:p>
          <a:endParaRPr lang="hu-HU"/>
        </a:p>
      </dgm:t>
    </dgm:pt>
    <dgm:pt modelId="{D52A1721-D7D5-4556-8568-058520F2B8EB}">
      <dgm:prSet/>
      <dgm:spPr/>
      <dgm:t>
        <a:bodyPr/>
        <a:lstStyle/>
        <a:p>
          <a:r>
            <a:rPr lang="hu-HU" dirty="0" smtClean="0"/>
            <a:t>Menedzsment/vezetés (2,</a:t>
          </a:r>
          <a:r>
            <a:rPr lang="hu-HU" dirty="0" err="1" smtClean="0"/>
            <a:t>2</a:t>
          </a:r>
          <a:r>
            <a:rPr lang="hu-HU" dirty="0" smtClean="0"/>
            <a:t>)</a:t>
          </a:r>
          <a:endParaRPr lang="hu-HU" dirty="0"/>
        </a:p>
      </dgm:t>
    </dgm:pt>
    <dgm:pt modelId="{3AB0D035-E613-4555-A042-525BB6D91316}" type="parTrans" cxnId="{13E13B1D-1285-4794-9863-D1036E5E6704}">
      <dgm:prSet/>
      <dgm:spPr/>
      <dgm:t>
        <a:bodyPr/>
        <a:lstStyle/>
        <a:p>
          <a:endParaRPr lang="hu-HU"/>
        </a:p>
      </dgm:t>
    </dgm:pt>
    <dgm:pt modelId="{2DA0C48C-D7ED-4C62-AEA6-156C06CA1050}" type="sibTrans" cxnId="{13E13B1D-1285-4794-9863-D1036E5E6704}">
      <dgm:prSet/>
      <dgm:spPr/>
      <dgm:t>
        <a:bodyPr/>
        <a:lstStyle/>
        <a:p>
          <a:endParaRPr lang="hu-HU"/>
        </a:p>
      </dgm:t>
    </dgm:pt>
    <dgm:pt modelId="{25EB75A4-8606-4BEB-89BA-CD0BA79DBFC9}" type="pres">
      <dgm:prSet presAssocID="{4BD95166-24FF-4D20-B2B4-E205A328D62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1765D4B9-772E-4AC0-8965-C47021053E57}" type="pres">
      <dgm:prSet presAssocID="{D1CAC449-6756-4859-8624-F7C9853C4219}" presName="composite" presStyleCnt="0"/>
      <dgm:spPr/>
      <dgm:t>
        <a:bodyPr/>
        <a:lstStyle/>
        <a:p>
          <a:endParaRPr lang="hu-HU"/>
        </a:p>
      </dgm:t>
    </dgm:pt>
    <dgm:pt modelId="{23144D0F-E886-4217-9997-77532EA89C9E}" type="pres">
      <dgm:prSet presAssocID="{D1CAC449-6756-4859-8624-F7C9853C4219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1C234C2-BD1D-4611-A6C7-27EAA6538B03}" type="pres">
      <dgm:prSet presAssocID="{D1CAC449-6756-4859-8624-F7C9853C4219}" presName="descendantText" presStyleLbl="alignAcc1" presStyleIdx="0" presStyleCnt="4" custScaleY="97100" custLinFactNeighborX="1129" custLinFactNeighborY="-1323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9542CA1-21BE-4DE8-8983-5174891128AF}" type="pres">
      <dgm:prSet presAssocID="{4C0E7DA0-051A-49D2-9F92-3052369167C8}" presName="sp" presStyleCnt="0"/>
      <dgm:spPr/>
      <dgm:t>
        <a:bodyPr/>
        <a:lstStyle/>
        <a:p>
          <a:endParaRPr lang="hu-HU"/>
        </a:p>
      </dgm:t>
    </dgm:pt>
    <dgm:pt modelId="{D24F7460-B030-4E35-9E90-5932ECF95C20}" type="pres">
      <dgm:prSet presAssocID="{325CA46E-3EBD-44D6-B77E-182403D1BC6B}" presName="composite" presStyleCnt="0"/>
      <dgm:spPr/>
      <dgm:t>
        <a:bodyPr/>
        <a:lstStyle/>
        <a:p>
          <a:endParaRPr lang="hu-HU"/>
        </a:p>
      </dgm:t>
    </dgm:pt>
    <dgm:pt modelId="{74612363-FCBD-4E95-A8AE-E3FD4F072CE3}" type="pres">
      <dgm:prSet presAssocID="{325CA46E-3EBD-44D6-B77E-182403D1BC6B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10C3EE6-BC65-4F45-B399-83DD476F0F54}" type="pres">
      <dgm:prSet presAssocID="{325CA46E-3EBD-44D6-B77E-182403D1BC6B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1B50C29-D4C9-4AE9-A996-FE573E115961}" type="pres">
      <dgm:prSet presAssocID="{983DAF9C-063C-4954-9978-9CE68EBC8879}" presName="sp" presStyleCnt="0"/>
      <dgm:spPr/>
      <dgm:t>
        <a:bodyPr/>
        <a:lstStyle/>
        <a:p>
          <a:endParaRPr lang="hu-HU"/>
        </a:p>
      </dgm:t>
    </dgm:pt>
    <dgm:pt modelId="{CCCA59A0-4232-475B-A2C2-A2B29C0BE5B8}" type="pres">
      <dgm:prSet presAssocID="{CFD1A085-6855-4450-BC0E-3B52886C9325}" presName="composite" presStyleCnt="0"/>
      <dgm:spPr/>
      <dgm:t>
        <a:bodyPr/>
        <a:lstStyle/>
        <a:p>
          <a:endParaRPr lang="hu-HU"/>
        </a:p>
      </dgm:t>
    </dgm:pt>
    <dgm:pt modelId="{747F8FAD-717C-4F36-A830-A2A8FE6B3849}" type="pres">
      <dgm:prSet presAssocID="{CFD1A085-6855-4450-BC0E-3B52886C9325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D31A420-223B-4B57-87CD-ECD22926234E}" type="pres">
      <dgm:prSet presAssocID="{CFD1A085-6855-4450-BC0E-3B52886C9325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FD01A66-BCC9-4E18-92F8-6E460EDB5032}" type="pres">
      <dgm:prSet presAssocID="{55A260C2-0F04-47CC-B2C4-6C57C03480AB}" presName="sp" presStyleCnt="0"/>
      <dgm:spPr/>
      <dgm:t>
        <a:bodyPr/>
        <a:lstStyle/>
        <a:p>
          <a:endParaRPr lang="hu-HU"/>
        </a:p>
      </dgm:t>
    </dgm:pt>
    <dgm:pt modelId="{211A714D-3DE4-4576-9D0C-6E1CAE40D022}" type="pres">
      <dgm:prSet presAssocID="{3AE0D4D8-8925-49EC-A502-2510C3E57F31}" presName="composite" presStyleCnt="0"/>
      <dgm:spPr/>
      <dgm:t>
        <a:bodyPr/>
        <a:lstStyle/>
        <a:p>
          <a:endParaRPr lang="hu-HU"/>
        </a:p>
      </dgm:t>
    </dgm:pt>
    <dgm:pt modelId="{D3A75ECB-A7D4-4860-BCAA-28BB71CF9B8A}" type="pres">
      <dgm:prSet presAssocID="{3AE0D4D8-8925-49EC-A502-2510C3E57F31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3DA5E4F-69C2-461A-88AC-17E92A506A3F}" type="pres">
      <dgm:prSet presAssocID="{3AE0D4D8-8925-49EC-A502-2510C3E57F31}" presName="descendantText" presStyleLbl="alignAcc1" presStyleIdx="3" presStyleCnt="4" custLinFactNeighborX="192" custLinFactNeighborY="-4559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1EB97115-8B17-43A4-9348-859021280596}" srcId="{4BD95166-24FF-4D20-B2B4-E205A328D622}" destId="{3AE0D4D8-8925-49EC-A502-2510C3E57F31}" srcOrd="3" destOrd="0" parTransId="{DBC34FE3-DC8B-4E49-BF1D-CFCA7E85F627}" sibTransId="{069D7A68-6AC8-46BE-BA86-7A56F20D1286}"/>
    <dgm:cxn modelId="{B3392093-3119-477C-A177-3575AB4606B9}" type="presOf" srcId="{1FB62C59-77EE-4FAE-9561-B02BD18FE50A}" destId="{D3DA5E4F-69C2-461A-88AC-17E92A506A3F}" srcOrd="0" destOrd="0" presId="urn:microsoft.com/office/officeart/2005/8/layout/chevron2"/>
    <dgm:cxn modelId="{2CE3F9EA-1322-44F7-9E86-87B7998AAC4C}" type="presOf" srcId="{D1CAC449-6756-4859-8624-F7C9853C4219}" destId="{23144D0F-E886-4217-9997-77532EA89C9E}" srcOrd="0" destOrd="0" presId="urn:microsoft.com/office/officeart/2005/8/layout/chevron2"/>
    <dgm:cxn modelId="{13E13B1D-1285-4794-9863-D1036E5E6704}" srcId="{3AE0D4D8-8925-49EC-A502-2510C3E57F31}" destId="{D52A1721-D7D5-4556-8568-058520F2B8EB}" srcOrd="1" destOrd="0" parTransId="{3AB0D035-E613-4555-A042-525BB6D91316}" sibTransId="{2DA0C48C-D7ED-4C62-AEA6-156C06CA1050}"/>
    <dgm:cxn modelId="{05AECEEB-5D34-45AB-B2B3-38D5557F97B9}" srcId="{D1CAC449-6756-4859-8624-F7C9853C4219}" destId="{A2E6C0B2-232F-4599-84E9-10105B56E6B9}" srcOrd="1" destOrd="0" parTransId="{09322BC5-E552-4C8E-960C-71F4023F81CD}" sibTransId="{B629A4DA-1A5B-4049-9D74-4AD3529EC5DA}"/>
    <dgm:cxn modelId="{E3CE124F-149F-407D-AF20-6D31831FE15B}" type="presOf" srcId="{4BD95166-24FF-4D20-B2B4-E205A328D622}" destId="{25EB75A4-8606-4BEB-89BA-CD0BA79DBFC9}" srcOrd="0" destOrd="0" presId="urn:microsoft.com/office/officeart/2005/8/layout/chevron2"/>
    <dgm:cxn modelId="{DE7E99D1-A848-462C-9470-5F9030BED1F8}" srcId="{325CA46E-3EBD-44D6-B77E-182403D1BC6B}" destId="{EE1DCB40-4D03-4F14-B1E1-D83EED6E328C}" srcOrd="1" destOrd="0" parTransId="{62B956A0-A597-4334-9253-C5A7AA495B12}" sibTransId="{58AE41D2-E22F-4BAD-884F-58F646C31B80}"/>
    <dgm:cxn modelId="{9C1B02AC-238C-4235-94EB-262D3E5218A9}" type="presOf" srcId="{CFD1A085-6855-4450-BC0E-3B52886C9325}" destId="{747F8FAD-717C-4F36-A830-A2A8FE6B3849}" srcOrd="0" destOrd="0" presId="urn:microsoft.com/office/officeart/2005/8/layout/chevron2"/>
    <dgm:cxn modelId="{3A83A3E2-2D20-42CF-B7E4-C97A076BC9E0}" srcId="{4BD95166-24FF-4D20-B2B4-E205A328D622}" destId="{D1CAC449-6756-4859-8624-F7C9853C4219}" srcOrd="0" destOrd="0" parTransId="{7832CB71-7358-4F07-8AFB-858B08418442}" sibTransId="{4C0E7DA0-051A-49D2-9F92-3052369167C8}"/>
    <dgm:cxn modelId="{636DD7E2-86D4-4B4E-A72D-D7E6F720A3BD}" srcId="{3AE0D4D8-8925-49EC-A502-2510C3E57F31}" destId="{1FB62C59-77EE-4FAE-9561-B02BD18FE50A}" srcOrd="0" destOrd="0" parTransId="{3ACB2DE1-A9C2-4ED4-975C-A9C2DB5A4336}" sibTransId="{AD9DBF85-C3D7-4561-A88C-39B4E4158F80}"/>
    <dgm:cxn modelId="{6C367EC8-4618-4A6D-AB95-D97D86DCB98A}" srcId="{D1CAC449-6756-4859-8624-F7C9853C4219}" destId="{C5B0B019-8065-4F3B-B67D-7BFB408B4BE7}" srcOrd="0" destOrd="0" parTransId="{44474E8A-D125-49F0-A2BE-46BBB21E7CBD}" sibTransId="{F9C75208-B041-4175-8784-C237CA42519D}"/>
    <dgm:cxn modelId="{19289760-E37E-4E36-B203-A2F456BE3A78}" type="presOf" srcId="{382235A1-01B0-4353-80FD-6B9008F87918}" destId="{2D31A420-223B-4B57-87CD-ECD22926234E}" srcOrd="0" destOrd="1" presId="urn:microsoft.com/office/officeart/2005/8/layout/chevron2"/>
    <dgm:cxn modelId="{9D355989-1070-44DC-A3A0-4505D395A26D}" type="presOf" srcId="{C5B0B019-8065-4F3B-B67D-7BFB408B4BE7}" destId="{91C234C2-BD1D-4611-A6C7-27EAA6538B03}" srcOrd="0" destOrd="0" presId="urn:microsoft.com/office/officeart/2005/8/layout/chevron2"/>
    <dgm:cxn modelId="{24B637D7-70A3-479A-90BB-00D63A63A002}" type="presOf" srcId="{D52A1721-D7D5-4556-8568-058520F2B8EB}" destId="{D3DA5E4F-69C2-461A-88AC-17E92A506A3F}" srcOrd="0" destOrd="1" presId="urn:microsoft.com/office/officeart/2005/8/layout/chevron2"/>
    <dgm:cxn modelId="{0DA1EE4A-E6BB-4D8B-907C-D22132FD4ACC}" srcId="{CFD1A085-6855-4450-BC0E-3B52886C9325}" destId="{382235A1-01B0-4353-80FD-6B9008F87918}" srcOrd="1" destOrd="0" parTransId="{994E1A3B-0E78-4E04-A5C3-A8245F6D446D}" sibTransId="{41375168-E665-4295-8903-EA49B399DBD9}"/>
    <dgm:cxn modelId="{A28F99DA-94D3-425E-BF49-1169CD40B021}" type="presOf" srcId="{B1E44C8A-EF29-496E-891F-7B2F44B0466C}" destId="{A10C3EE6-BC65-4F45-B399-83DD476F0F54}" srcOrd="0" destOrd="0" presId="urn:microsoft.com/office/officeart/2005/8/layout/chevron2"/>
    <dgm:cxn modelId="{91C2452C-40C0-4D0F-AF4F-F4657949B01B}" type="presOf" srcId="{01576035-BAAC-4C71-9427-1C44D8746392}" destId="{2D31A420-223B-4B57-87CD-ECD22926234E}" srcOrd="0" destOrd="0" presId="urn:microsoft.com/office/officeart/2005/8/layout/chevron2"/>
    <dgm:cxn modelId="{81DBAFB8-F91D-4121-9242-89FE1BDD9B88}" srcId="{325CA46E-3EBD-44D6-B77E-182403D1BC6B}" destId="{B1E44C8A-EF29-496E-891F-7B2F44B0466C}" srcOrd="0" destOrd="0" parTransId="{98C8CB67-F434-42F1-BA0C-51338CFABFC1}" sibTransId="{D0E2F42F-4DA4-4AC9-85DF-6F201E1E0AC2}"/>
    <dgm:cxn modelId="{66FBB6D8-F14F-45B6-8B14-76B4A25C8BC0}" srcId="{4BD95166-24FF-4D20-B2B4-E205A328D622}" destId="{325CA46E-3EBD-44D6-B77E-182403D1BC6B}" srcOrd="1" destOrd="0" parTransId="{33DC5F46-F90C-4636-85AA-CA32DFE7C4DC}" sibTransId="{983DAF9C-063C-4954-9978-9CE68EBC8879}"/>
    <dgm:cxn modelId="{84164CCF-5B64-41BC-A2BE-53DB39FE1ADC}" srcId="{CFD1A085-6855-4450-BC0E-3B52886C9325}" destId="{01576035-BAAC-4C71-9427-1C44D8746392}" srcOrd="0" destOrd="0" parTransId="{142C2133-733E-49C5-B9FE-1B8079518894}" sibTransId="{916A1A21-2BF9-47EC-9028-5E7C17B9271C}"/>
    <dgm:cxn modelId="{C4B73AC4-B89F-4F56-A091-43596782F6BC}" type="presOf" srcId="{EE1DCB40-4D03-4F14-B1E1-D83EED6E328C}" destId="{A10C3EE6-BC65-4F45-B399-83DD476F0F54}" srcOrd="0" destOrd="1" presId="urn:microsoft.com/office/officeart/2005/8/layout/chevron2"/>
    <dgm:cxn modelId="{82D39A4D-67DE-4350-A5D5-09EC4C17E825}" srcId="{4BD95166-24FF-4D20-B2B4-E205A328D622}" destId="{CFD1A085-6855-4450-BC0E-3B52886C9325}" srcOrd="2" destOrd="0" parTransId="{A5FCB609-F4E0-4FFA-ACBD-B9E63CCEBACB}" sibTransId="{55A260C2-0F04-47CC-B2C4-6C57C03480AB}"/>
    <dgm:cxn modelId="{C5A5201E-04CF-4B69-92C9-FCA3F74D9136}" type="presOf" srcId="{A2E6C0B2-232F-4599-84E9-10105B56E6B9}" destId="{91C234C2-BD1D-4611-A6C7-27EAA6538B03}" srcOrd="0" destOrd="1" presId="urn:microsoft.com/office/officeart/2005/8/layout/chevron2"/>
    <dgm:cxn modelId="{0173238F-0E8C-4CF7-91A3-9377561D87C9}" type="presOf" srcId="{325CA46E-3EBD-44D6-B77E-182403D1BC6B}" destId="{74612363-FCBD-4E95-A8AE-E3FD4F072CE3}" srcOrd="0" destOrd="0" presId="urn:microsoft.com/office/officeart/2005/8/layout/chevron2"/>
    <dgm:cxn modelId="{01E4D8EE-60A9-44AE-ACF8-A600B75A7BB6}" type="presOf" srcId="{3AE0D4D8-8925-49EC-A502-2510C3E57F31}" destId="{D3A75ECB-A7D4-4860-BCAA-28BB71CF9B8A}" srcOrd="0" destOrd="0" presId="urn:microsoft.com/office/officeart/2005/8/layout/chevron2"/>
    <dgm:cxn modelId="{019C1FF3-DE72-47EF-AA4C-26E61CAAB432}" type="presParOf" srcId="{25EB75A4-8606-4BEB-89BA-CD0BA79DBFC9}" destId="{1765D4B9-772E-4AC0-8965-C47021053E57}" srcOrd="0" destOrd="0" presId="urn:microsoft.com/office/officeart/2005/8/layout/chevron2"/>
    <dgm:cxn modelId="{C79052AD-A609-4448-B741-98DF09BCF247}" type="presParOf" srcId="{1765D4B9-772E-4AC0-8965-C47021053E57}" destId="{23144D0F-E886-4217-9997-77532EA89C9E}" srcOrd="0" destOrd="0" presId="urn:microsoft.com/office/officeart/2005/8/layout/chevron2"/>
    <dgm:cxn modelId="{1871CCB5-4F81-44F2-BFCC-394DD8E61A28}" type="presParOf" srcId="{1765D4B9-772E-4AC0-8965-C47021053E57}" destId="{91C234C2-BD1D-4611-A6C7-27EAA6538B03}" srcOrd="1" destOrd="0" presId="urn:microsoft.com/office/officeart/2005/8/layout/chevron2"/>
    <dgm:cxn modelId="{8D68947D-2ECC-4EC4-800F-73E7BBC56482}" type="presParOf" srcId="{25EB75A4-8606-4BEB-89BA-CD0BA79DBFC9}" destId="{09542CA1-21BE-4DE8-8983-5174891128AF}" srcOrd="1" destOrd="0" presId="urn:microsoft.com/office/officeart/2005/8/layout/chevron2"/>
    <dgm:cxn modelId="{03992D9B-B4D9-43C4-B88F-F90D5F73C894}" type="presParOf" srcId="{25EB75A4-8606-4BEB-89BA-CD0BA79DBFC9}" destId="{D24F7460-B030-4E35-9E90-5932ECF95C20}" srcOrd="2" destOrd="0" presId="urn:microsoft.com/office/officeart/2005/8/layout/chevron2"/>
    <dgm:cxn modelId="{6FA09F1B-B1B1-40EC-BD0D-73989E1AC07C}" type="presParOf" srcId="{D24F7460-B030-4E35-9E90-5932ECF95C20}" destId="{74612363-FCBD-4E95-A8AE-E3FD4F072CE3}" srcOrd="0" destOrd="0" presId="urn:microsoft.com/office/officeart/2005/8/layout/chevron2"/>
    <dgm:cxn modelId="{627538DD-27E6-4E0F-9FB2-66C226C9FB13}" type="presParOf" srcId="{D24F7460-B030-4E35-9E90-5932ECF95C20}" destId="{A10C3EE6-BC65-4F45-B399-83DD476F0F54}" srcOrd="1" destOrd="0" presId="urn:microsoft.com/office/officeart/2005/8/layout/chevron2"/>
    <dgm:cxn modelId="{6F764A8F-6D48-44FF-BDA7-4C4432D66BD8}" type="presParOf" srcId="{25EB75A4-8606-4BEB-89BA-CD0BA79DBFC9}" destId="{C1B50C29-D4C9-4AE9-A996-FE573E115961}" srcOrd="3" destOrd="0" presId="urn:microsoft.com/office/officeart/2005/8/layout/chevron2"/>
    <dgm:cxn modelId="{36E09C45-3688-4AC0-A607-8B413D1E2A73}" type="presParOf" srcId="{25EB75A4-8606-4BEB-89BA-CD0BA79DBFC9}" destId="{CCCA59A0-4232-475B-A2C2-A2B29C0BE5B8}" srcOrd="4" destOrd="0" presId="urn:microsoft.com/office/officeart/2005/8/layout/chevron2"/>
    <dgm:cxn modelId="{ECAC1E6C-0C2A-4444-90C4-E53B026AFD99}" type="presParOf" srcId="{CCCA59A0-4232-475B-A2C2-A2B29C0BE5B8}" destId="{747F8FAD-717C-4F36-A830-A2A8FE6B3849}" srcOrd="0" destOrd="0" presId="urn:microsoft.com/office/officeart/2005/8/layout/chevron2"/>
    <dgm:cxn modelId="{A5039012-6ED8-4727-819F-128607ECCCF9}" type="presParOf" srcId="{CCCA59A0-4232-475B-A2C2-A2B29C0BE5B8}" destId="{2D31A420-223B-4B57-87CD-ECD22926234E}" srcOrd="1" destOrd="0" presId="urn:microsoft.com/office/officeart/2005/8/layout/chevron2"/>
    <dgm:cxn modelId="{DB9C6D19-FEDE-424D-96B0-A67716C2B740}" type="presParOf" srcId="{25EB75A4-8606-4BEB-89BA-CD0BA79DBFC9}" destId="{5FD01A66-BCC9-4E18-92F8-6E460EDB5032}" srcOrd="5" destOrd="0" presId="urn:microsoft.com/office/officeart/2005/8/layout/chevron2"/>
    <dgm:cxn modelId="{743B35F5-2533-42D4-BA79-2E9D433BC32D}" type="presParOf" srcId="{25EB75A4-8606-4BEB-89BA-CD0BA79DBFC9}" destId="{211A714D-3DE4-4576-9D0C-6E1CAE40D022}" srcOrd="6" destOrd="0" presId="urn:microsoft.com/office/officeart/2005/8/layout/chevron2"/>
    <dgm:cxn modelId="{5DAD1305-DD49-4E22-BB9C-B4D920B8D53E}" type="presParOf" srcId="{211A714D-3DE4-4576-9D0C-6E1CAE40D022}" destId="{D3A75ECB-A7D4-4860-BCAA-28BB71CF9B8A}" srcOrd="0" destOrd="0" presId="urn:microsoft.com/office/officeart/2005/8/layout/chevron2"/>
    <dgm:cxn modelId="{531B3CAE-3F56-4838-9A5C-750993E8B686}" type="presParOf" srcId="{211A714D-3DE4-4576-9D0C-6E1CAE40D022}" destId="{D3DA5E4F-69C2-461A-88AC-17E92A506A3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8E7F19-7E88-4512-9A71-968AF5D2E43F}" type="doc">
      <dgm:prSet loTypeId="urn:microsoft.com/office/officeart/2005/8/layout/chevron2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4ED68265-9DFB-4FCD-B7DC-59A647D6D991}">
      <dgm:prSet phldrT="[Szöveg]" phldr="1"/>
      <dgm:spPr/>
      <dgm:t>
        <a:bodyPr/>
        <a:lstStyle/>
        <a:p>
          <a:endParaRPr lang="hu-HU" dirty="0"/>
        </a:p>
      </dgm:t>
    </dgm:pt>
    <dgm:pt modelId="{71F41E88-0B00-4D3F-8C47-AC6CA2CB0F2D}" type="parTrans" cxnId="{E27439BC-9D0D-4620-B4DA-E63DBB1E8611}">
      <dgm:prSet/>
      <dgm:spPr/>
      <dgm:t>
        <a:bodyPr/>
        <a:lstStyle/>
        <a:p>
          <a:endParaRPr lang="hu-HU"/>
        </a:p>
      </dgm:t>
    </dgm:pt>
    <dgm:pt modelId="{42D83511-600C-48F8-82C5-597B96358B8D}" type="sibTrans" cxnId="{E27439BC-9D0D-4620-B4DA-E63DBB1E8611}">
      <dgm:prSet/>
      <dgm:spPr/>
      <dgm:t>
        <a:bodyPr/>
        <a:lstStyle/>
        <a:p>
          <a:endParaRPr lang="hu-HU"/>
        </a:p>
      </dgm:t>
    </dgm:pt>
    <dgm:pt modelId="{C37FFC54-00DB-43FA-A528-06AA70DA2EFE}">
      <dgm:prSet phldrT="[Szöveg]"/>
      <dgm:spPr/>
      <dgm:t>
        <a:bodyPr/>
        <a:lstStyle/>
        <a:p>
          <a:r>
            <a:rPr lang="hu-HU" dirty="0" smtClean="0"/>
            <a:t>Minőségre, pontosságra való törekvés (4,2)</a:t>
          </a:r>
          <a:endParaRPr lang="hu-HU" dirty="0"/>
        </a:p>
      </dgm:t>
    </dgm:pt>
    <dgm:pt modelId="{BBE699BA-5566-4900-95DC-F92F6DADCCD8}" type="parTrans" cxnId="{5C16C8DA-9440-4596-AF6D-9A9E6A5B86FA}">
      <dgm:prSet/>
      <dgm:spPr/>
      <dgm:t>
        <a:bodyPr/>
        <a:lstStyle/>
        <a:p>
          <a:endParaRPr lang="hu-HU"/>
        </a:p>
      </dgm:t>
    </dgm:pt>
    <dgm:pt modelId="{DB4F6B1A-1D8F-47BC-AE49-9DC2AFC0FDE6}" type="sibTrans" cxnId="{5C16C8DA-9440-4596-AF6D-9A9E6A5B86FA}">
      <dgm:prSet/>
      <dgm:spPr/>
      <dgm:t>
        <a:bodyPr/>
        <a:lstStyle/>
        <a:p>
          <a:endParaRPr lang="hu-HU"/>
        </a:p>
      </dgm:t>
    </dgm:pt>
    <dgm:pt modelId="{014B4DD2-BBEA-493A-94DB-8240D82D4E18}">
      <dgm:prSet phldrT="[Szöveg]"/>
      <dgm:spPr/>
      <dgm:t>
        <a:bodyPr/>
        <a:lstStyle/>
        <a:p>
          <a:r>
            <a:rPr lang="hu-HU" dirty="0" smtClean="0"/>
            <a:t>Önállóság (4,1)</a:t>
          </a:r>
          <a:endParaRPr lang="hu-HU" dirty="0"/>
        </a:p>
      </dgm:t>
    </dgm:pt>
    <dgm:pt modelId="{717E6192-DB8F-42E7-B0C8-DD822844B68A}" type="parTrans" cxnId="{D9739302-2F85-4243-822F-DC586B26F356}">
      <dgm:prSet/>
      <dgm:spPr/>
      <dgm:t>
        <a:bodyPr/>
        <a:lstStyle/>
        <a:p>
          <a:endParaRPr lang="hu-HU"/>
        </a:p>
      </dgm:t>
    </dgm:pt>
    <dgm:pt modelId="{505B3FA5-2A6E-4863-BE8D-149CF3208011}" type="sibTrans" cxnId="{D9739302-2F85-4243-822F-DC586B26F356}">
      <dgm:prSet/>
      <dgm:spPr/>
      <dgm:t>
        <a:bodyPr/>
        <a:lstStyle/>
        <a:p>
          <a:endParaRPr lang="hu-HU"/>
        </a:p>
      </dgm:t>
    </dgm:pt>
    <dgm:pt modelId="{F21D23A5-ACF5-4271-B940-4A3B7CEE049E}">
      <dgm:prSet phldrT="[Szöveg]" phldr="1"/>
      <dgm:spPr/>
      <dgm:t>
        <a:bodyPr/>
        <a:lstStyle/>
        <a:p>
          <a:endParaRPr lang="hu-HU" dirty="0"/>
        </a:p>
      </dgm:t>
    </dgm:pt>
    <dgm:pt modelId="{35FE2C68-A383-4611-88E6-4F09F52DC66D}" type="parTrans" cxnId="{E269CD6C-C30D-4428-8853-AF92C82A7935}">
      <dgm:prSet/>
      <dgm:spPr/>
      <dgm:t>
        <a:bodyPr/>
        <a:lstStyle/>
        <a:p>
          <a:endParaRPr lang="hu-HU"/>
        </a:p>
      </dgm:t>
    </dgm:pt>
    <dgm:pt modelId="{9992420A-55B9-47F3-959D-9749893580B1}" type="sibTrans" cxnId="{E269CD6C-C30D-4428-8853-AF92C82A7935}">
      <dgm:prSet/>
      <dgm:spPr/>
      <dgm:t>
        <a:bodyPr/>
        <a:lstStyle/>
        <a:p>
          <a:endParaRPr lang="hu-HU"/>
        </a:p>
      </dgm:t>
    </dgm:pt>
    <dgm:pt modelId="{FE71FEFA-F5B3-4AFA-87C5-F9C2E97AAD24}">
      <dgm:prSet phldrT="[Szöveg]"/>
      <dgm:spPr/>
      <dgm:t>
        <a:bodyPr/>
        <a:lstStyle/>
        <a:p>
          <a:r>
            <a:rPr lang="hu-HU" dirty="0" smtClean="0"/>
            <a:t>Együttműködési készség (4,0)</a:t>
          </a:r>
          <a:endParaRPr lang="hu-HU" dirty="0"/>
        </a:p>
      </dgm:t>
    </dgm:pt>
    <dgm:pt modelId="{97E72DA2-8D2B-48C4-9D99-E42B5D7A7255}" type="parTrans" cxnId="{6DD6339C-0A01-46B1-84F3-F1536264E072}">
      <dgm:prSet/>
      <dgm:spPr/>
      <dgm:t>
        <a:bodyPr/>
        <a:lstStyle/>
        <a:p>
          <a:endParaRPr lang="hu-HU"/>
        </a:p>
      </dgm:t>
    </dgm:pt>
    <dgm:pt modelId="{D9BEFAD8-6734-4FA6-8E25-4C9E7283FF9E}" type="sibTrans" cxnId="{6DD6339C-0A01-46B1-84F3-F1536264E072}">
      <dgm:prSet/>
      <dgm:spPr/>
      <dgm:t>
        <a:bodyPr/>
        <a:lstStyle/>
        <a:p>
          <a:endParaRPr lang="hu-HU"/>
        </a:p>
      </dgm:t>
    </dgm:pt>
    <dgm:pt modelId="{0C6D0353-37F9-4E6A-B587-F138B8B042D6}">
      <dgm:prSet phldrT="[Szöveg]"/>
      <dgm:spPr/>
      <dgm:t>
        <a:bodyPr/>
        <a:lstStyle/>
        <a:p>
          <a:r>
            <a:rPr lang="hu-HU" dirty="0" smtClean="0"/>
            <a:t>Kommunikációs készség (3,9)</a:t>
          </a:r>
          <a:endParaRPr lang="hu-HU" dirty="0"/>
        </a:p>
      </dgm:t>
    </dgm:pt>
    <dgm:pt modelId="{C04F8307-0F34-436C-AB72-768F44E06D00}" type="parTrans" cxnId="{A15AE4B7-15F5-4E90-942A-90533AF0773E}">
      <dgm:prSet/>
      <dgm:spPr/>
      <dgm:t>
        <a:bodyPr/>
        <a:lstStyle/>
        <a:p>
          <a:endParaRPr lang="hu-HU"/>
        </a:p>
      </dgm:t>
    </dgm:pt>
    <dgm:pt modelId="{1939A9B4-8F60-43F9-B747-8F9D41DD98C8}" type="sibTrans" cxnId="{A15AE4B7-15F5-4E90-942A-90533AF0773E}">
      <dgm:prSet/>
      <dgm:spPr/>
      <dgm:t>
        <a:bodyPr/>
        <a:lstStyle/>
        <a:p>
          <a:endParaRPr lang="hu-HU"/>
        </a:p>
      </dgm:t>
    </dgm:pt>
    <dgm:pt modelId="{F5FCAB77-D850-4544-A082-552549D8FB4A}">
      <dgm:prSet phldrT="[Szöveg]" phldr="1"/>
      <dgm:spPr/>
      <dgm:t>
        <a:bodyPr/>
        <a:lstStyle/>
        <a:p>
          <a:endParaRPr lang="hu-HU" dirty="0"/>
        </a:p>
      </dgm:t>
    </dgm:pt>
    <dgm:pt modelId="{63910130-38E7-40B1-9E54-EF3954BB8C50}" type="parTrans" cxnId="{AC1A43B3-B8BB-483C-BC95-7CACF04EA6E1}">
      <dgm:prSet/>
      <dgm:spPr/>
      <dgm:t>
        <a:bodyPr/>
        <a:lstStyle/>
        <a:p>
          <a:endParaRPr lang="hu-HU"/>
        </a:p>
      </dgm:t>
    </dgm:pt>
    <dgm:pt modelId="{A273755B-BE9E-4764-AAE1-6C0BBCE63792}" type="sibTrans" cxnId="{AC1A43B3-B8BB-483C-BC95-7CACF04EA6E1}">
      <dgm:prSet/>
      <dgm:spPr/>
      <dgm:t>
        <a:bodyPr/>
        <a:lstStyle/>
        <a:p>
          <a:endParaRPr lang="hu-HU"/>
        </a:p>
      </dgm:t>
    </dgm:pt>
    <dgm:pt modelId="{317347DA-DA08-4B64-9F4B-6E19B0452D0C}">
      <dgm:prSet phldrT="[Szöveg]"/>
      <dgm:spPr/>
      <dgm:t>
        <a:bodyPr/>
        <a:lstStyle/>
        <a:p>
          <a:r>
            <a:rPr lang="hu-HU" dirty="0" smtClean="0"/>
            <a:t>Probléma-megoldó készség (3,9)</a:t>
          </a:r>
          <a:endParaRPr lang="hu-HU" dirty="0"/>
        </a:p>
      </dgm:t>
    </dgm:pt>
    <dgm:pt modelId="{486D1EB9-3008-4A69-9573-A3756D56F073}" type="parTrans" cxnId="{E405E5A0-A203-4C05-9191-1E978DC1F7A9}">
      <dgm:prSet/>
      <dgm:spPr/>
      <dgm:t>
        <a:bodyPr/>
        <a:lstStyle/>
        <a:p>
          <a:endParaRPr lang="hu-HU"/>
        </a:p>
      </dgm:t>
    </dgm:pt>
    <dgm:pt modelId="{658B09DB-836A-4D6E-96B3-6B059D402C04}" type="sibTrans" cxnId="{E405E5A0-A203-4C05-9191-1E978DC1F7A9}">
      <dgm:prSet/>
      <dgm:spPr/>
      <dgm:t>
        <a:bodyPr/>
        <a:lstStyle/>
        <a:p>
          <a:endParaRPr lang="hu-HU"/>
        </a:p>
      </dgm:t>
    </dgm:pt>
    <dgm:pt modelId="{2EACBDD5-06BA-41B4-A3E7-3AF215CCC727}">
      <dgm:prSet phldrT="[Szöveg]"/>
      <dgm:spPr/>
      <dgm:t>
        <a:bodyPr/>
        <a:lstStyle/>
        <a:p>
          <a:r>
            <a:rPr lang="hu-HU" dirty="0" smtClean="0"/>
            <a:t>Rugalmasság (3,8)</a:t>
          </a:r>
          <a:endParaRPr lang="hu-HU" dirty="0"/>
        </a:p>
      </dgm:t>
    </dgm:pt>
    <dgm:pt modelId="{220F8942-65A4-43C0-A61E-17D53E3E3E3C}" type="parTrans" cxnId="{576B5560-C72C-4F75-B0EE-B0F9F04D81FE}">
      <dgm:prSet/>
      <dgm:spPr/>
      <dgm:t>
        <a:bodyPr/>
        <a:lstStyle/>
        <a:p>
          <a:endParaRPr lang="hu-HU"/>
        </a:p>
      </dgm:t>
    </dgm:pt>
    <dgm:pt modelId="{6BC86B26-5570-4130-AEB7-7135E50ED5AE}" type="sibTrans" cxnId="{576B5560-C72C-4F75-B0EE-B0F9F04D81FE}">
      <dgm:prSet/>
      <dgm:spPr/>
      <dgm:t>
        <a:bodyPr/>
        <a:lstStyle/>
        <a:p>
          <a:endParaRPr lang="hu-HU"/>
        </a:p>
      </dgm:t>
    </dgm:pt>
    <dgm:pt modelId="{43931742-6A53-469F-8160-C7D17907C9C5}" type="pres">
      <dgm:prSet presAssocID="{DC8E7F19-7E88-4512-9A71-968AF5D2E43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82927A9B-D044-4B0E-8924-CE3AB805AAAC}" type="pres">
      <dgm:prSet presAssocID="{4ED68265-9DFB-4FCD-B7DC-59A647D6D991}" presName="composite" presStyleCnt="0"/>
      <dgm:spPr/>
    </dgm:pt>
    <dgm:pt modelId="{6DF5E252-CDBE-4455-8AB5-1260BDDC7261}" type="pres">
      <dgm:prSet presAssocID="{4ED68265-9DFB-4FCD-B7DC-59A647D6D991}" presName="parentText" presStyleLbl="alignNode1" presStyleIdx="0" presStyleCnt="3" custScaleY="89989" custLinFactNeighborX="0" custLinFactNeighborY="-44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4DF2862-6B01-4499-B857-D9CF92F29C92}" type="pres">
      <dgm:prSet presAssocID="{4ED68265-9DFB-4FCD-B7DC-59A647D6D991}" presName="descendantText" presStyleLbl="alignAcc1" presStyleIdx="0" presStyleCnt="3" custScaleY="82893" custLinFactNeighborX="-605" custLinFactNeighborY="-878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6DCCFEDE-CEFA-4FA0-BBEE-95D4BB5F0E52}" type="pres">
      <dgm:prSet presAssocID="{42D83511-600C-48F8-82C5-597B96358B8D}" presName="sp" presStyleCnt="0"/>
      <dgm:spPr/>
    </dgm:pt>
    <dgm:pt modelId="{117763B6-C70C-4B2A-BFE3-0CEEA7299D2A}" type="pres">
      <dgm:prSet presAssocID="{F21D23A5-ACF5-4271-B940-4A3B7CEE049E}" presName="composite" presStyleCnt="0"/>
      <dgm:spPr/>
    </dgm:pt>
    <dgm:pt modelId="{DF21156C-AAAA-41E2-AE69-5F81F070AD71}" type="pres">
      <dgm:prSet presAssocID="{F21D23A5-ACF5-4271-B940-4A3B7CEE049E}" presName="parentText" presStyleLbl="alignNode1" presStyleIdx="1" presStyleCnt="3" custLinFactNeighborX="0" custLinFactNeighborY="-1066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F80D9FF-411F-4E71-83B2-096F852BD094}" type="pres">
      <dgm:prSet presAssocID="{F21D23A5-ACF5-4271-B940-4A3B7CEE049E}" presName="descendantText" presStyleLbl="alignAcc1" presStyleIdx="1" presStyleCnt="3" custScaleY="78033" custLinFactNeighborX="1695" custLinFactNeighborY="-2738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048AFA39-D2C0-4220-9082-1484CFF2B710}" type="pres">
      <dgm:prSet presAssocID="{9992420A-55B9-47F3-959D-9749893580B1}" presName="sp" presStyleCnt="0"/>
      <dgm:spPr/>
    </dgm:pt>
    <dgm:pt modelId="{48B0D853-5FD3-4123-9A73-BF6A76DA6947}" type="pres">
      <dgm:prSet presAssocID="{F5FCAB77-D850-4544-A082-552549D8FB4A}" presName="composite" presStyleCnt="0"/>
      <dgm:spPr/>
    </dgm:pt>
    <dgm:pt modelId="{C4DB1F6B-A55D-45B3-BE97-3DE825CCC1AE}" type="pres">
      <dgm:prSet presAssocID="{F5FCAB77-D850-4544-A082-552549D8FB4A}" presName="parentText" presStyleLbl="alignNode1" presStyleIdx="2" presStyleCnt="3" custScaleX="100001" custLinFactNeighborX="-8158" custLinFactNeighborY="-25476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61730F3-275E-43FB-9084-6C36A57D7966}" type="pres">
      <dgm:prSet presAssocID="{F5FCAB77-D850-4544-A082-552549D8FB4A}" presName="descendantText" presStyleLbl="alignAcc1" presStyleIdx="2" presStyleCnt="3" custScaleX="98396" custScaleY="81465" custLinFactNeighborX="-1" custLinFactNeighborY="-5724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576B5560-C72C-4F75-B0EE-B0F9F04D81FE}" srcId="{F5FCAB77-D850-4544-A082-552549D8FB4A}" destId="{2EACBDD5-06BA-41B4-A3E7-3AF215CCC727}" srcOrd="1" destOrd="0" parTransId="{220F8942-65A4-43C0-A61E-17D53E3E3E3C}" sibTransId="{6BC86B26-5570-4130-AEB7-7135E50ED5AE}"/>
    <dgm:cxn modelId="{D9739302-2F85-4243-822F-DC586B26F356}" srcId="{4ED68265-9DFB-4FCD-B7DC-59A647D6D991}" destId="{014B4DD2-BBEA-493A-94DB-8240D82D4E18}" srcOrd="1" destOrd="0" parTransId="{717E6192-DB8F-42E7-B0C8-DD822844B68A}" sibTransId="{505B3FA5-2A6E-4863-BE8D-149CF3208011}"/>
    <dgm:cxn modelId="{359B3E33-C12A-4947-931E-183BE19EBC84}" type="presOf" srcId="{F21D23A5-ACF5-4271-B940-4A3B7CEE049E}" destId="{DF21156C-AAAA-41E2-AE69-5F81F070AD71}" srcOrd="0" destOrd="0" presId="urn:microsoft.com/office/officeart/2005/8/layout/chevron2"/>
    <dgm:cxn modelId="{BFD76C9D-12E8-4037-AAA1-063A1A978043}" type="presOf" srcId="{2EACBDD5-06BA-41B4-A3E7-3AF215CCC727}" destId="{E61730F3-275E-43FB-9084-6C36A57D7966}" srcOrd="0" destOrd="1" presId="urn:microsoft.com/office/officeart/2005/8/layout/chevron2"/>
    <dgm:cxn modelId="{D0364C46-ED30-477B-84A7-887758F26655}" type="presOf" srcId="{317347DA-DA08-4B64-9F4B-6E19B0452D0C}" destId="{E61730F3-275E-43FB-9084-6C36A57D7966}" srcOrd="0" destOrd="0" presId="urn:microsoft.com/office/officeart/2005/8/layout/chevron2"/>
    <dgm:cxn modelId="{0B2A9D58-5FAC-4727-A7ED-3B3859E9254A}" type="presOf" srcId="{F5FCAB77-D850-4544-A082-552549D8FB4A}" destId="{C4DB1F6B-A55D-45B3-BE97-3DE825CCC1AE}" srcOrd="0" destOrd="0" presId="urn:microsoft.com/office/officeart/2005/8/layout/chevron2"/>
    <dgm:cxn modelId="{C6BB4B67-541C-4FF3-97D3-7AC1D1314345}" type="presOf" srcId="{C37FFC54-00DB-43FA-A528-06AA70DA2EFE}" destId="{E4DF2862-6B01-4499-B857-D9CF92F29C92}" srcOrd="0" destOrd="0" presId="urn:microsoft.com/office/officeart/2005/8/layout/chevron2"/>
    <dgm:cxn modelId="{AC1A43B3-B8BB-483C-BC95-7CACF04EA6E1}" srcId="{DC8E7F19-7E88-4512-9A71-968AF5D2E43F}" destId="{F5FCAB77-D850-4544-A082-552549D8FB4A}" srcOrd="2" destOrd="0" parTransId="{63910130-38E7-40B1-9E54-EF3954BB8C50}" sibTransId="{A273755B-BE9E-4764-AAE1-6C0BBCE63792}"/>
    <dgm:cxn modelId="{AD0473A1-427B-4107-91E6-9FE3A12B53C1}" type="presOf" srcId="{0C6D0353-37F9-4E6A-B587-F138B8B042D6}" destId="{BF80D9FF-411F-4E71-83B2-096F852BD094}" srcOrd="0" destOrd="1" presId="urn:microsoft.com/office/officeart/2005/8/layout/chevron2"/>
    <dgm:cxn modelId="{A15AE4B7-15F5-4E90-942A-90533AF0773E}" srcId="{F21D23A5-ACF5-4271-B940-4A3B7CEE049E}" destId="{0C6D0353-37F9-4E6A-B587-F138B8B042D6}" srcOrd="1" destOrd="0" parTransId="{C04F8307-0F34-436C-AB72-768F44E06D00}" sibTransId="{1939A9B4-8F60-43F9-B747-8F9D41DD98C8}"/>
    <dgm:cxn modelId="{0DC84DF4-1A69-445F-A962-7A92FB3375D2}" type="presOf" srcId="{FE71FEFA-F5B3-4AFA-87C5-F9C2E97AAD24}" destId="{BF80D9FF-411F-4E71-83B2-096F852BD094}" srcOrd="0" destOrd="0" presId="urn:microsoft.com/office/officeart/2005/8/layout/chevron2"/>
    <dgm:cxn modelId="{E27439BC-9D0D-4620-B4DA-E63DBB1E8611}" srcId="{DC8E7F19-7E88-4512-9A71-968AF5D2E43F}" destId="{4ED68265-9DFB-4FCD-B7DC-59A647D6D991}" srcOrd="0" destOrd="0" parTransId="{71F41E88-0B00-4D3F-8C47-AC6CA2CB0F2D}" sibTransId="{42D83511-600C-48F8-82C5-597B96358B8D}"/>
    <dgm:cxn modelId="{5C16C8DA-9440-4596-AF6D-9A9E6A5B86FA}" srcId="{4ED68265-9DFB-4FCD-B7DC-59A647D6D991}" destId="{C37FFC54-00DB-43FA-A528-06AA70DA2EFE}" srcOrd="0" destOrd="0" parTransId="{BBE699BA-5566-4900-95DC-F92F6DADCCD8}" sibTransId="{DB4F6B1A-1D8F-47BC-AE49-9DC2AFC0FDE6}"/>
    <dgm:cxn modelId="{EC556CF2-92D6-4217-B2E8-FDD3FD51FA07}" type="presOf" srcId="{4ED68265-9DFB-4FCD-B7DC-59A647D6D991}" destId="{6DF5E252-CDBE-4455-8AB5-1260BDDC7261}" srcOrd="0" destOrd="0" presId="urn:microsoft.com/office/officeart/2005/8/layout/chevron2"/>
    <dgm:cxn modelId="{6F664146-8F4B-45DE-A97C-6A3BE900B59D}" type="presOf" srcId="{DC8E7F19-7E88-4512-9A71-968AF5D2E43F}" destId="{43931742-6A53-469F-8160-C7D17907C9C5}" srcOrd="0" destOrd="0" presId="urn:microsoft.com/office/officeart/2005/8/layout/chevron2"/>
    <dgm:cxn modelId="{6DD6339C-0A01-46B1-84F3-F1536264E072}" srcId="{F21D23A5-ACF5-4271-B940-4A3B7CEE049E}" destId="{FE71FEFA-F5B3-4AFA-87C5-F9C2E97AAD24}" srcOrd="0" destOrd="0" parTransId="{97E72DA2-8D2B-48C4-9D99-E42B5D7A7255}" sibTransId="{D9BEFAD8-6734-4FA6-8E25-4C9E7283FF9E}"/>
    <dgm:cxn modelId="{CF8868A2-7D33-4B57-9285-2AC3764C17EF}" type="presOf" srcId="{014B4DD2-BBEA-493A-94DB-8240D82D4E18}" destId="{E4DF2862-6B01-4499-B857-D9CF92F29C92}" srcOrd="0" destOrd="1" presId="urn:microsoft.com/office/officeart/2005/8/layout/chevron2"/>
    <dgm:cxn modelId="{E405E5A0-A203-4C05-9191-1E978DC1F7A9}" srcId="{F5FCAB77-D850-4544-A082-552549D8FB4A}" destId="{317347DA-DA08-4B64-9F4B-6E19B0452D0C}" srcOrd="0" destOrd="0" parTransId="{486D1EB9-3008-4A69-9573-A3756D56F073}" sibTransId="{658B09DB-836A-4D6E-96B3-6B059D402C04}"/>
    <dgm:cxn modelId="{E269CD6C-C30D-4428-8853-AF92C82A7935}" srcId="{DC8E7F19-7E88-4512-9A71-968AF5D2E43F}" destId="{F21D23A5-ACF5-4271-B940-4A3B7CEE049E}" srcOrd="1" destOrd="0" parTransId="{35FE2C68-A383-4611-88E6-4F09F52DC66D}" sibTransId="{9992420A-55B9-47F3-959D-9749893580B1}"/>
    <dgm:cxn modelId="{30BFFA68-3166-454F-97E9-3F912FB74E32}" type="presParOf" srcId="{43931742-6A53-469F-8160-C7D17907C9C5}" destId="{82927A9B-D044-4B0E-8924-CE3AB805AAAC}" srcOrd="0" destOrd="0" presId="urn:microsoft.com/office/officeart/2005/8/layout/chevron2"/>
    <dgm:cxn modelId="{158DBDEB-D27A-4624-8893-40653E29A6F5}" type="presParOf" srcId="{82927A9B-D044-4B0E-8924-CE3AB805AAAC}" destId="{6DF5E252-CDBE-4455-8AB5-1260BDDC7261}" srcOrd="0" destOrd="0" presId="urn:microsoft.com/office/officeart/2005/8/layout/chevron2"/>
    <dgm:cxn modelId="{482D5FE4-E4C6-4440-B10C-D36E6FB0349A}" type="presParOf" srcId="{82927A9B-D044-4B0E-8924-CE3AB805AAAC}" destId="{E4DF2862-6B01-4499-B857-D9CF92F29C92}" srcOrd="1" destOrd="0" presId="urn:microsoft.com/office/officeart/2005/8/layout/chevron2"/>
    <dgm:cxn modelId="{E0C40EB5-58EB-4155-9469-31654A113C9A}" type="presParOf" srcId="{43931742-6A53-469F-8160-C7D17907C9C5}" destId="{6DCCFEDE-CEFA-4FA0-BBEE-95D4BB5F0E52}" srcOrd="1" destOrd="0" presId="urn:microsoft.com/office/officeart/2005/8/layout/chevron2"/>
    <dgm:cxn modelId="{0DF7B634-C649-4F47-A445-792DBEF771BA}" type="presParOf" srcId="{43931742-6A53-469F-8160-C7D17907C9C5}" destId="{117763B6-C70C-4B2A-BFE3-0CEEA7299D2A}" srcOrd="2" destOrd="0" presId="urn:microsoft.com/office/officeart/2005/8/layout/chevron2"/>
    <dgm:cxn modelId="{9BA50199-3165-4AF8-BF10-A5412A5DAE32}" type="presParOf" srcId="{117763B6-C70C-4B2A-BFE3-0CEEA7299D2A}" destId="{DF21156C-AAAA-41E2-AE69-5F81F070AD71}" srcOrd="0" destOrd="0" presId="urn:microsoft.com/office/officeart/2005/8/layout/chevron2"/>
    <dgm:cxn modelId="{F51F6568-6C6D-4561-8C84-379EB7AD3648}" type="presParOf" srcId="{117763B6-C70C-4B2A-BFE3-0CEEA7299D2A}" destId="{BF80D9FF-411F-4E71-83B2-096F852BD094}" srcOrd="1" destOrd="0" presId="urn:microsoft.com/office/officeart/2005/8/layout/chevron2"/>
    <dgm:cxn modelId="{1F3EBC0E-DBE6-45DA-99C7-3DC89B4EEE24}" type="presParOf" srcId="{43931742-6A53-469F-8160-C7D17907C9C5}" destId="{048AFA39-D2C0-4220-9082-1484CFF2B710}" srcOrd="3" destOrd="0" presId="urn:microsoft.com/office/officeart/2005/8/layout/chevron2"/>
    <dgm:cxn modelId="{F990FA37-B07B-4842-A743-2F10812728E9}" type="presParOf" srcId="{43931742-6A53-469F-8160-C7D17907C9C5}" destId="{48B0D853-5FD3-4123-9A73-BF6A76DA6947}" srcOrd="4" destOrd="0" presId="urn:microsoft.com/office/officeart/2005/8/layout/chevron2"/>
    <dgm:cxn modelId="{49C1F983-9F4F-4F38-9271-874085B2935A}" type="presParOf" srcId="{48B0D853-5FD3-4123-9A73-BF6A76DA6947}" destId="{C4DB1F6B-A55D-45B3-BE97-3DE825CCC1AE}" srcOrd="0" destOrd="0" presId="urn:microsoft.com/office/officeart/2005/8/layout/chevron2"/>
    <dgm:cxn modelId="{9887BF4B-6996-42EE-A4D0-D89E2F18AA1A}" type="presParOf" srcId="{48B0D853-5FD3-4123-9A73-BF6A76DA6947}" destId="{E61730F3-275E-43FB-9084-6C36A57D796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121CC88-0755-4046-90DB-8FDBD10B9B7A}" type="doc">
      <dgm:prSet loTypeId="urn:microsoft.com/office/officeart/2005/8/layout/hList1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D1E43343-FEDE-46BA-913C-122B09133751}">
      <dgm:prSet phldrT="[Szöveg]"/>
      <dgm:spPr/>
      <dgm:t>
        <a:bodyPr/>
        <a:lstStyle/>
        <a:p>
          <a:r>
            <a:rPr lang="hu-HU" dirty="0" smtClean="0"/>
            <a:t>A döntéshozó</a:t>
          </a:r>
          <a:endParaRPr lang="hu-HU" dirty="0"/>
        </a:p>
      </dgm:t>
    </dgm:pt>
    <dgm:pt modelId="{2BABC39B-3057-4655-8F96-445B16185C6C}" type="parTrans" cxnId="{4C1CAEF5-F14E-4552-9877-66E312BCA47A}">
      <dgm:prSet/>
      <dgm:spPr/>
      <dgm:t>
        <a:bodyPr/>
        <a:lstStyle/>
        <a:p>
          <a:endParaRPr lang="hu-HU"/>
        </a:p>
      </dgm:t>
    </dgm:pt>
    <dgm:pt modelId="{FA317AF5-413E-464C-84FB-9C4BCD332E1E}" type="sibTrans" cxnId="{4C1CAEF5-F14E-4552-9877-66E312BCA47A}">
      <dgm:prSet/>
      <dgm:spPr/>
      <dgm:t>
        <a:bodyPr/>
        <a:lstStyle/>
        <a:p>
          <a:endParaRPr lang="hu-HU"/>
        </a:p>
      </dgm:t>
    </dgm:pt>
    <dgm:pt modelId="{F71E6565-9511-494F-B1CF-FF8E433A0944}">
      <dgm:prSet phldrT="[Szöveg]"/>
      <dgm:spPr/>
      <dgm:t>
        <a:bodyPr/>
        <a:lstStyle/>
        <a:p>
          <a:r>
            <a:rPr lang="hu-HU" dirty="0" smtClean="0"/>
            <a:t>Elemező</a:t>
          </a:r>
          <a:endParaRPr lang="hu-HU" dirty="0"/>
        </a:p>
      </dgm:t>
    </dgm:pt>
    <dgm:pt modelId="{DACF7894-E1E8-4A60-9736-D3B22B1D9A08}" type="parTrans" cxnId="{1BBE5E4A-E761-481B-B168-78B8A211CBB7}">
      <dgm:prSet/>
      <dgm:spPr/>
      <dgm:t>
        <a:bodyPr/>
        <a:lstStyle/>
        <a:p>
          <a:endParaRPr lang="hu-HU"/>
        </a:p>
      </dgm:t>
    </dgm:pt>
    <dgm:pt modelId="{CC287954-AF81-42BF-94BD-5E070609E1B9}" type="sibTrans" cxnId="{1BBE5E4A-E761-481B-B168-78B8A211CBB7}">
      <dgm:prSet/>
      <dgm:spPr/>
      <dgm:t>
        <a:bodyPr/>
        <a:lstStyle/>
        <a:p>
          <a:endParaRPr lang="hu-HU"/>
        </a:p>
      </dgm:t>
    </dgm:pt>
    <dgm:pt modelId="{08B95BFD-1108-427B-8774-18D241EA1CDA}">
      <dgm:prSet phldrT="[Szöveg]"/>
      <dgm:spPr/>
      <dgm:t>
        <a:bodyPr/>
        <a:lstStyle/>
        <a:p>
          <a:r>
            <a:rPr lang="hu-HU" dirty="0" smtClean="0"/>
            <a:t>Mások befolyásolása</a:t>
          </a:r>
          <a:endParaRPr lang="hu-HU" dirty="0"/>
        </a:p>
      </dgm:t>
    </dgm:pt>
    <dgm:pt modelId="{7F0131EF-1D29-41AF-B86F-F7305A969448}" type="parTrans" cxnId="{313143D9-538A-4817-A7AA-7B1383D7BE1D}">
      <dgm:prSet/>
      <dgm:spPr/>
      <dgm:t>
        <a:bodyPr/>
        <a:lstStyle/>
        <a:p>
          <a:endParaRPr lang="hu-HU"/>
        </a:p>
      </dgm:t>
    </dgm:pt>
    <dgm:pt modelId="{C016EC4A-5051-4DF2-9F5B-8E011B835E3A}" type="sibTrans" cxnId="{313143D9-538A-4817-A7AA-7B1383D7BE1D}">
      <dgm:prSet/>
      <dgm:spPr/>
      <dgm:t>
        <a:bodyPr/>
        <a:lstStyle/>
        <a:p>
          <a:endParaRPr lang="hu-HU"/>
        </a:p>
      </dgm:t>
    </dgm:pt>
    <dgm:pt modelId="{85DC05B0-7E66-4C06-94B6-70CBDFA8AF6F}">
      <dgm:prSet phldrT="[Szöveg]"/>
      <dgm:spPr/>
      <dgm:t>
        <a:bodyPr/>
        <a:lstStyle/>
        <a:p>
          <a:r>
            <a:rPr lang="hu-HU" dirty="0" smtClean="0"/>
            <a:t>A megértő</a:t>
          </a:r>
          <a:endParaRPr lang="hu-HU" dirty="0"/>
        </a:p>
      </dgm:t>
    </dgm:pt>
    <dgm:pt modelId="{B1676648-068A-45AA-B9E7-3E29FA9DA5BD}" type="parTrans" cxnId="{805BBF32-7771-4E5B-B643-CD7403188165}">
      <dgm:prSet/>
      <dgm:spPr/>
      <dgm:t>
        <a:bodyPr/>
        <a:lstStyle/>
        <a:p>
          <a:endParaRPr lang="hu-HU"/>
        </a:p>
      </dgm:t>
    </dgm:pt>
    <dgm:pt modelId="{31EBDA04-18E9-4703-B4D1-0FFCD6208B2F}" type="sibTrans" cxnId="{805BBF32-7771-4E5B-B643-CD7403188165}">
      <dgm:prSet/>
      <dgm:spPr/>
      <dgm:t>
        <a:bodyPr/>
        <a:lstStyle/>
        <a:p>
          <a:endParaRPr lang="hu-HU"/>
        </a:p>
      </dgm:t>
    </dgm:pt>
    <dgm:pt modelId="{F4604327-E62E-4B24-8586-F6F7E2EC9C3D}">
      <dgm:prSet phldrT="[Szöveg]"/>
      <dgm:spPr/>
      <dgm:t>
        <a:bodyPr/>
        <a:lstStyle/>
        <a:p>
          <a:r>
            <a:rPr lang="hu-HU" dirty="0" smtClean="0"/>
            <a:t>Rugalmasság</a:t>
          </a:r>
          <a:endParaRPr lang="hu-HU" dirty="0"/>
        </a:p>
      </dgm:t>
    </dgm:pt>
    <dgm:pt modelId="{A1CD4FFD-1D4A-4399-866E-E6FBAF1AAA27}" type="parTrans" cxnId="{6C4C5B4F-B5C7-44FD-8430-01F516DD98DC}">
      <dgm:prSet/>
      <dgm:spPr/>
      <dgm:t>
        <a:bodyPr/>
        <a:lstStyle/>
        <a:p>
          <a:endParaRPr lang="hu-HU"/>
        </a:p>
      </dgm:t>
    </dgm:pt>
    <dgm:pt modelId="{4F33295C-8C5F-4F6E-B86A-C5A8CBF52B47}" type="sibTrans" cxnId="{6C4C5B4F-B5C7-44FD-8430-01F516DD98DC}">
      <dgm:prSet/>
      <dgm:spPr/>
      <dgm:t>
        <a:bodyPr/>
        <a:lstStyle/>
        <a:p>
          <a:endParaRPr lang="hu-HU"/>
        </a:p>
      </dgm:t>
    </dgm:pt>
    <dgm:pt modelId="{71EC71F3-1DDF-4725-918A-42ED985CC0E1}">
      <dgm:prSet phldrT="[Szöveg]"/>
      <dgm:spPr/>
      <dgm:t>
        <a:bodyPr/>
        <a:lstStyle/>
        <a:p>
          <a:r>
            <a:rPr lang="hu-HU" dirty="0" smtClean="0"/>
            <a:t>Munkatársak megértése</a:t>
          </a:r>
          <a:endParaRPr lang="hu-HU" dirty="0"/>
        </a:p>
      </dgm:t>
    </dgm:pt>
    <dgm:pt modelId="{1BD9B8ED-5DA4-48F8-93D1-902F8E3BACD2}" type="parTrans" cxnId="{F283C99F-7562-47F1-936B-A981BEDB58B6}">
      <dgm:prSet/>
      <dgm:spPr/>
      <dgm:t>
        <a:bodyPr/>
        <a:lstStyle/>
        <a:p>
          <a:endParaRPr lang="hu-HU"/>
        </a:p>
      </dgm:t>
    </dgm:pt>
    <dgm:pt modelId="{FE41EA82-94F0-4412-BB1F-492F492BBEA6}" type="sibTrans" cxnId="{F283C99F-7562-47F1-936B-A981BEDB58B6}">
      <dgm:prSet/>
      <dgm:spPr/>
      <dgm:t>
        <a:bodyPr/>
        <a:lstStyle/>
        <a:p>
          <a:endParaRPr lang="hu-HU"/>
        </a:p>
      </dgm:t>
    </dgm:pt>
    <dgm:pt modelId="{73B0F972-B726-4EBF-BDE6-566643387048}">
      <dgm:prSet phldrT="[Szöveg]"/>
      <dgm:spPr/>
      <dgm:t>
        <a:bodyPr/>
        <a:lstStyle/>
        <a:p>
          <a:r>
            <a:rPr lang="hu-HU" dirty="0" smtClean="0"/>
            <a:t>Az ügyfélorientált</a:t>
          </a:r>
          <a:endParaRPr lang="hu-HU" dirty="0"/>
        </a:p>
      </dgm:t>
    </dgm:pt>
    <dgm:pt modelId="{4849251C-1709-4CFB-BE40-F9205202D87E}" type="parTrans" cxnId="{2E645478-C05B-4DE8-AD3E-3754A13980F3}">
      <dgm:prSet/>
      <dgm:spPr/>
      <dgm:t>
        <a:bodyPr/>
        <a:lstStyle/>
        <a:p>
          <a:endParaRPr lang="hu-HU"/>
        </a:p>
      </dgm:t>
    </dgm:pt>
    <dgm:pt modelId="{D415CA7F-C161-4A42-B67F-2868235D34AB}" type="sibTrans" cxnId="{2E645478-C05B-4DE8-AD3E-3754A13980F3}">
      <dgm:prSet/>
      <dgm:spPr/>
      <dgm:t>
        <a:bodyPr/>
        <a:lstStyle/>
        <a:p>
          <a:endParaRPr lang="hu-HU"/>
        </a:p>
      </dgm:t>
    </dgm:pt>
    <dgm:pt modelId="{B55B80C4-DFEF-408F-BFA2-D703FC6B8255}">
      <dgm:prSet phldrT="[Szöveg]"/>
      <dgm:spPr/>
      <dgm:t>
        <a:bodyPr/>
        <a:lstStyle/>
        <a:p>
          <a:r>
            <a:rPr lang="hu-HU" dirty="0" smtClean="0"/>
            <a:t>Fő az ügyfél</a:t>
          </a:r>
          <a:endParaRPr lang="hu-HU" dirty="0"/>
        </a:p>
      </dgm:t>
    </dgm:pt>
    <dgm:pt modelId="{DB77702D-5EC1-4E20-82AC-3F006E2B7729}" type="parTrans" cxnId="{566BBEFA-34DC-4B44-AF3D-E93D538D2313}">
      <dgm:prSet/>
      <dgm:spPr/>
      <dgm:t>
        <a:bodyPr/>
        <a:lstStyle/>
        <a:p>
          <a:endParaRPr lang="hu-HU"/>
        </a:p>
      </dgm:t>
    </dgm:pt>
    <dgm:pt modelId="{6FA2DF12-BCBF-41E2-9EF8-C28BD7F1277F}" type="sibTrans" cxnId="{566BBEFA-34DC-4B44-AF3D-E93D538D2313}">
      <dgm:prSet/>
      <dgm:spPr/>
      <dgm:t>
        <a:bodyPr/>
        <a:lstStyle/>
        <a:p>
          <a:endParaRPr lang="hu-HU"/>
        </a:p>
      </dgm:t>
    </dgm:pt>
    <dgm:pt modelId="{D6C0D0E6-CBDB-430D-905C-A4DB003739EB}">
      <dgm:prSet phldrT="[Szöveg]"/>
      <dgm:spPr/>
      <dgm:t>
        <a:bodyPr/>
        <a:lstStyle/>
        <a:p>
          <a:r>
            <a:rPr lang="hu-HU" dirty="0" smtClean="0"/>
            <a:t>Eredmény</a:t>
          </a:r>
          <a:endParaRPr lang="hu-HU" dirty="0"/>
        </a:p>
      </dgm:t>
    </dgm:pt>
    <dgm:pt modelId="{39D38FE8-65FD-4F84-BB7C-464DC1B25A4E}" type="parTrans" cxnId="{4E904F6E-16EE-4132-891F-FB673EA84B6F}">
      <dgm:prSet/>
      <dgm:spPr/>
      <dgm:t>
        <a:bodyPr/>
        <a:lstStyle/>
        <a:p>
          <a:endParaRPr lang="hu-HU"/>
        </a:p>
      </dgm:t>
    </dgm:pt>
    <dgm:pt modelId="{EBB55295-2209-4E05-9E2D-1A06EE8B7AB9}" type="sibTrans" cxnId="{4E904F6E-16EE-4132-891F-FB673EA84B6F}">
      <dgm:prSet/>
      <dgm:spPr/>
      <dgm:t>
        <a:bodyPr/>
        <a:lstStyle/>
        <a:p>
          <a:endParaRPr lang="hu-HU"/>
        </a:p>
      </dgm:t>
    </dgm:pt>
    <dgm:pt modelId="{24AD1C96-37FC-4706-ACC2-753D861CD93A}">
      <dgm:prSet phldrT="[Szöveg]"/>
      <dgm:spPr/>
      <dgm:t>
        <a:bodyPr/>
        <a:lstStyle/>
        <a:p>
          <a:r>
            <a:rPr lang="hu-HU" dirty="0" smtClean="0"/>
            <a:t>Irányító</a:t>
          </a:r>
          <a:endParaRPr lang="hu-HU" dirty="0"/>
        </a:p>
      </dgm:t>
    </dgm:pt>
    <dgm:pt modelId="{23CEBFD6-C2DE-4186-A35A-734AC09C2A4E}" type="parTrans" cxnId="{4B35D881-B19A-4DC1-89F3-283DDA15B1E2}">
      <dgm:prSet/>
      <dgm:spPr/>
      <dgm:t>
        <a:bodyPr/>
        <a:lstStyle/>
        <a:p>
          <a:endParaRPr lang="hu-HU"/>
        </a:p>
      </dgm:t>
    </dgm:pt>
    <dgm:pt modelId="{7C135087-9F76-4C4F-B557-FFED0B261F53}" type="sibTrans" cxnId="{4B35D881-B19A-4DC1-89F3-283DDA15B1E2}">
      <dgm:prSet/>
      <dgm:spPr/>
      <dgm:t>
        <a:bodyPr/>
        <a:lstStyle/>
        <a:p>
          <a:endParaRPr lang="hu-HU"/>
        </a:p>
      </dgm:t>
    </dgm:pt>
    <dgm:pt modelId="{F526066B-EC22-4DA8-837D-BB097CEBDEB0}">
      <dgm:prSet phldrT="[Szöveg]"/>
      <dgm:spPr/>
      <dgm:t>
        <a:bodyPr/>
        <a:lstStyle/>
        <a:p>
          <a:r>
            <a:rPr lang="hu-HU" dirty="0" smtClean="0"/>
            <a:t>Stressz tűrő</a:t>
          </a:r>
          <a:endParaRPr lang="hu-HU" dirty="0"/>
        </a:p>
      </dgm:t>
    </dgm:pt>
    <dgm:pt modelId="{315B1627-8D59-4E9A-BEFD-F2C4E5C84CE5}" type="parTrans" cxnId="{A0DBC171-B25D-4C20-AEF0-76ED6E9012B1}">
      <dgm:prSet/>
      <dgm:spPr/>
      <dgm:t>
        <a:bodyPr/>
        <a:lstStyle/>
        <a:p>
          <a:endParaRPr lang="hu-HU"/>
        </a:p>
      </dgm:t>
    </dgm:pt>
    <dgm:pt modelId="{66640730-8AED-4327-9B40-4DE7E32F3B95}" type="sibTrans" cxnId="{A0DBC171-B25D-4C20-AEF0-76ED6E9012B1}">
      <dgm:prSet/>
      <dgm:spPr/>
      <dgm:t>
        <a:bodyPr/>
        <a:lstStyle/>
        <a:p>
          <a:endParaRPr lang="hu-HU"/>
        </a:p>
      </dgm:t>
    </dgm:pt>
    <dgm:pt modelId="{04FE39A5-0A77-40A7-94C7-37D6833EB288}">
      <dgm:prSet phldrT="[Szöveg]"/>
      <dgm:spPr/>
      <dgm:t>
        <a:bodyPr/>
        <a:lstStyle/>
        <a:p>
          <a:r>
            <a:rPr lang="hu-HU" dirty="0" smtClean="0"/>
            <a:t>Önbizalom</a:t>
          </a:r>
          <a:endParaRPr lang="hu-HU" dirty="0"/>
        </a:p>
      </dgm:t>
    </dgm:pt>
    <dgm:pt modelId="{DBD124D3-7794-4159-BDC8-7555E5A983A9}" type="parTrans" cxnId="{3B890BD5-9B6F-438F-AEFD-63CCD8C4238D}">
      <dgm:prSet/>
      <dgm:spPr/>
      <dgm:t>
        <a:bodyPr/>
        <a:lstStyle/>
        <a:p>
          <a:endParaRPr lang="hu-HU"/>
        </a:p>
      </dgm:t>
    </dgm:pt>
    <dgm:pt modelId="{6FF54626-DC14-4380-8682-B5724B2A8089}" type="sibTrans" cxnId="{3B890BD5-9B6F-438F-AEFD-63CCD8C4238D}">
      <dgm:prSet/>
      <dgm:spPr/>
      <dgm:t>
        <a:bodyPr/>
        <a:lstStyle/>
        <a:p>
          <a:endParaRPr lang="hu-HU"/>
        </a:p>
      </dgm:t>
    </dgm:pt>
    <dgm:pt modelId="{36800906-4620-4B02-8079-CEB8A09E3AF5}">
      <dgm:prSet phldrT="[Szöveg]"/>
      <dgm:spPr/>
      <dgm:t>
        <a:bodyPr/>
        <a:lstStyle/>
        <a:p>
          <a:r>
            <a:rPr lang="hu-HU" dirty="0" smtClean="0"/>
            <a:t>Élethosszig tartó tanulás</a:t>
          </a:r>
          <a:endParaRPr lang="hu-HU" dirty="0"/>
        </a:p>
      </dgm:t>
    </dgm:pt>
    <dgm:pt modelId="{A4E28CAA-F493-4465-A29E-3FC6E8F68A8A}" type="parTrans" cxnId="{94B68571-7542-4035-A474-51EC68F05F57}">
      <dgm:prSet/>
      <dgm:spPr/>
      <dgm:t>
        <a:bodyPr/>
        <a:lstStyle/>
        <a:p>
          <a:endParaRPr lang="hu-HU"/>
        </a:p>
      </dgm:t>
    </dgm:pt>
    <dgm:pt modelId="{CCC0BD8C-C239-4AC1-80F7-B177C3097A2F}" type="sibTrans" cxnId="{94B68571-7542-4035-A474-51EC68F05F57}">
      <dgm:prSet/>
      <dgm:spPr/>
      <dgm:t>
        <a:bodyPr/>
        <a:lstStyle/>
        <a:p>
          <a:endParaRPr lang="hu-HU"/>
        </a:p>
      </dgm:t>
    </dgm:pt>
    <dgm:pt modelId="{9A905FA0-A55A-4329-8D4A-7DB3CD9B7EB8}">
      <dgm:prSet phldrT="[Szöveg]"/>
      <dgm:spPr/>
      <dgm:t>
        <a:bodyPr/>
        <a:lstStyle/>
        <a:p>
          <a:r>
            <a:rPr lang="hu-HU" dirty="0" smtClean="0"/>
            <a:t>Mások fejlesztése</a:t>
          </a:r>
          <a:endParaRPr lang="hu-HU" dirty="0"/>
        </a:p>
      </dgm:t>
    </dgm:pt>
    <dgm:pt modelId="{612BC5E6-E904-4546-8C22-71C7B98006EB}" type="parTrans" cxnId="{9870B5AA-1BB1-4A54-9721-08A05BD96809}">
      <dgm:prSet/>
      <dgm:spPr/>
      <dgm:t>
        <a:bodyPr/>
        <a:lstStyle/>
        <a:p>
          <a:endParaRPr lang="hu-HU"/>
        </a:p>
      </dgm:t>
    </dgm:pt>
    <dgm:pt modelId="{4B744711-D6A1-4184-B807-4A8382666BBF}" type="sibTrans" cxnId="{9870B5AA-1BB1-4A54-9721-08A05BD96809}">
      <dgm:prSet/>
      <dgm:spPr/>
      <dgm:t>
        <a:bodyPr/>
        <a:lstStyle/>
        <a:p>
          <a:endParaRPr lang="hu-HU"/>
        </a:p>
      </dgm:t>
    </dgm:pt>
    <dgm:pt modelId="{34EA06C1-74B1-48C2-AB9B-C7911DB6F8F8}">
      <dgm:prSet phldrT="[Szöveg]"/>
      <dgm:spPr/>
      <dgm:t>
        <a:bodyPr/>
        <a:lstStyle/>
        <a:p>
          <a:r>
            <a:rPr lang="hu-HU" dirty="0" smtClean="0"/>
            <a:t>Aktivitás</a:t>
          </a:r>
          <a:endParaRPr lang="hu-HU" dirty="0"/>
        </a:p>
      </dgm:t>
    </dgm:pt>
    <dgm:pt modelId="{CFA56CD3-5D5C-4C20-BCB4-EDD62F31D5B2}" type="parTrans" cxnId="{131E8EA5-A75E-40DB-9DA7-D83F46A8065A}">
      <dgm:prSet/>
      <dgm:spPr/>
      <dgm:t>
        <a:bodyPr/>
        <a:lstStyle/>
        <a:p>
          <a:endParaRPr lang="hu-HU"/>
        </a:p>
      </dgm:t>
    </dgm:pt>
    <dgm:pt modelId="{0607A2C8-241B-4256-8501-D573C4C93D65}" type="sibTrans" cxnId="{131E8EA5-A75E-40DB-9DA7-D83F46A8065A}">
      <dgm:prSet/>
      <dgm:spPr/>
      <dgm:t>
        <a:bodyPr/>
        <a:lstStyle/>
        <a:p>
          <a:endParaRPr lang="hu-HU"/>
        </a:p>
      </dgm:t>
    </dgm:pt>
    <dgm:pt modelId="{B89FE41D-A1BB-4B20-B97A-9A1FBAAE431A}">
      <dgm:prSet phldrT="[Szöveg]"/>
      <dgm:spPr/>
      <dgm:t>
        <a:bodyPr/>
        <a:lstStyle/>
        <a:p>
          <a:r>
            <a:rPr lang="hu-HU" dirty="0" smtClean="0"/>
            <a:t>Eredmények</a:t>
          </a:r>
          <a:endParaRPr lang="hu-HU" dirty="0"/>
        </a:p>
      </dgm:t>
    </dgm:pt>
    <dgm:pt modelId="{5362038B-CF31-4D52-ADD3-EE934991FFEE}" type="parTrans" cxnId="{38F7E1C9-17CB-4D5B-BD32-C823C4A3EC36}">
      <dgm:prSet/>
      <dgm:spPr/>
      <dgm:t>
        <a:bodyPr/>
        <a:lstStyle/>
        <a:p>
          <a:endParaRPr lang="hu-HU"/>
        </a:p>
      </dgm:t>
    </dgm:pt>
    <dgm:pt modelId="{C92227E3-3C44-49EF-ADBA-AB4DFDB9F31A}" type="sibTrans" cxnId="{38F7E1C9-17CB-4D5B-BD32-C823C4A3EC36}">
      <dgm:prSet/>
      <dgm:spPr/>
      <dgm:t>
        <a:bodyPr/>
        <a:lstStyle/>
        <a:p>
          <a:endParaRPr lang="hu-HU"/>
        </a:p>
      </dgm:t>
    </dgm:pt>
    <dgm:pt modelId="{9EBFFAAF-A700-44AC-B969-202C380A999A}">
      <dgm:prSet phldrT="[Szöveg]"/>
      <dgm:spPr/>
      <dgm:t>
        <a:bodyPr/>
        <a:lstStyle/>
        <a:p>
          <a:r>
            <a:rPr lang="hu-HU" dirty="0" smtClean="0"/>
            <a:t>Teljesítmények</a:t>
          </a:r>
          <a:endParaRPr lang="hu-HU" dirty="0"/>
        </a:p>
      </dgm:t>
    </dgm:pt>
    <dgm:pt modelId="{5101C007-A758-4B99-A86E-05533663CA0B}" type="parTrans" cxnId="{4DB654A4-C892-4FF4-A6CA-DFE2AE2E4C9C}">
      <dgm:prSet/>
      <dgm:spPr/>
      <dgm:t>
        <a:bodyPr/>
        <a:lstStyle/>
        <a:p>
          <a:endParaRPr lang="hu-HU"/>
        </a:p>
      </dgm:t>
    </dgm:pt>
    <dgm:pt modelId="{D74D813D-FB29-4EFC-89BD-CD729703B9B1}" type="sibTrans" cxnId="{4DB654A4-C892-4FF4-A6CA-DFE2AE2E4C9C}">
      <dgm:prSet/>
      <dgm:spPr/>
      <dgm:t>
        <a:bodyPr/>
        <a:lstStyle/>
        <a:p>
          <a:endParaRPr lang="hu-HU"/>
        </a:p>
      </dgm:t>
    </dgm:pt>
    <dgm:pt modelId="{2F7F24A5-F23A-4B63-8206-D89717F670B3}">
      <dgm:prSet phldrT="[Szöveg]"/>
      <dgm:spPr/>
      <dgm:t>
        <a:bodyPr/>
        <a:lstStyle/>
        <a:p>
          <a:r>
            <a:rPr lang="hu-HU" dirty="0" smtClean="0"/>
            <a:t>Minőség</a:t>
          </a:r>
          <a:endParaRPr lang="hu-HU" dirty="0"/>
        </a:p>
      </dgm:t>
    </dgm:pt>
    <dgm:pt modelId="{27435F5E-E7A3-4075-B980-547F16CB137D}" type="parTrans" cxnId="{75C3135C-D426-4E22-A168-D8E2EF2272ED}">
      <dgm:prSet/>
      <dgm:spPr/>
      <dgm:t>
        <a:bodyPr/>
        <a:lstStyle/>
        <a:p>
          <a:endParaRPr lang="hu-HU"/>
        </a:p>
      </dgm:t>
    </dgm:pt>
    <dgm:pt modelId="{AFEFF1FF-9B87-46B9-8544-94AD8553B73D}" type="sibTrans" cxnId="{75C3135C-D426-4E22-A168-D8E2EF2272ED}">
      <dgm:prSet/>
      <dgm:spPr/>
      <dgm:t>
        <a:bodyPr/>
        <a:lstStyle/>
        <a:p>
          <a:endParaRPr lang="hu-HU"/>
        </a:p>
      </dgm:t>
    </dgm:pt>
    <dgm:pt modelId="{6C490E3E-DBE4-44BD-ACBE-E54483990460}">
      <dgm:prSet phldrT="[Szöveg]"/>
      <dgm:spPr/>
      <dgm:t>
        <a:bodyPr/>
        <a:lstStyle/>
        <a:p>
          <a:r>
            <a:rPr lang="hu-HU" dirty="0" smtClean="0"/>
            <a:t>Pontosság</a:t>
          </a:r>
          <a:endParaRPr lang="hu-HU" dirty="0"/>
        </a:p>
      </dgm:t>
    </dgm:pt>
    <dgm:pt modelId="{EC62CAA8-DCC2-4EE7-97E1-7C171C2D0232}" type="parTrans" cxnId="{00362AD0-9BF6-4119-81A8-DDE868042C2F}">
      <dgm:prSet/>
      <dgm:spPr/>
      <dgm:t>
        <a:bodyPr/>
        <a:lstStyle/>
        <a:p>
          <a:endParaRPr lang="hu-HU"/>
        </a:p>
      </dgm:t>
    </dgm:pt>
    <dgm:pt modelId="{F4E1D31E-7D26-4767-B89C-C55431941D89}" type="sibTrans" cxnId="{00362AD0-9BF6-4119-81A8-DDE868042C2F}">
      <dgm:prSet/>
      <dgm:spPr/>
      <dgm:t>
        <a:bodyPr/>
        <a:lstStyle/>
        <a:p>
          <a:endParaRPr lang="hu-HU"/>
        </a:p>
      </dgm:t>
    </dgm:pt>
    <dgm:pt modelId="{01C448A3-9D87-4019-9AED-CFFF5B5741A7}">
      <dgm:prSet phldrT="[Szöveg]"/>
      <dgm:spPr/>
      <dgm:t>
        <a:bodyPr/>
        <a:lstStyle/>
        <a:p>
          <a:r>
            <a:rPr lang="hu-HU" dirty="0" smtClean="0"/>
            <a:t>Kommunikációs készség</a:t>
          </a:r>
          <a:endParaRPr lang="hu-HU" dirty="0"/>
        </a:p>
      </dgm:t>
    </dgm:pt>
    <dgm:pt modelId="{C87706C5-7564-4EAB-AA0E-908CE9330018}" type="parTrans" cxnId="{F40D9775-EB40-4FAC-A9F2-6BC6649DBCD6}">
      <dgm:prSet/>
      <dgm:spPr/>
      <dgm:t>
        <a:bodyPr/>
        <a:lstStyle/>
        <a:p>
          <a:endParaRPr lang="hu-HU"/>
        </a:p>
      </dgm:t>
    </dgm:pt>
    <dgm:pt modelId="{D779A193-728F-4F76-8E7A-FEE196C3B03F}" type="sibTrans" cxnId="{F40D9775-EB40-4FAC-A9F2-6BC6649DBCD6}">
      <dgm:prSet/>
      <dgm:spPr/>
      <dgm:t>
        <a:bodyPr/>
        <a:lstStyle/>
        <a:p>
          <a:endParaRPr lang="hu-HU"/>
        </a:p>
      </dgm:t>
    </dgm:pt>
    <dgm:pt modelId="{99EB132F-85A6-41B8-8379-FF5DCEC2620F}">
      <dgm:prSet phldrT="[Szöveg]"/>
      <dgm:spPr/>
      <dgm:t>
        <a:bodyPr/>
        <a:lstStyle/>
        <a:p>
          <a:r>
            <a:rPr lang="hu-HU" dirty="0" smtClean="0"/>
            <a:t>Együttműködési készség</a:t>
          </a:r>
          <a:endParaRPr lang="hu-HU" dirty="0"/>
        </a:p>
      </dgm:t>
    </dgm:pt>
    <dgm:pt modelId="{503D8AD3-A7C9-4A2B-AFE4-0D9D0ABB5DEB}" type="parTrans" cxnId="{26C8892C-4FBD-493C-879D-C0760F25CD44}">
      <dgm:prSet/>
      <dgm:spPr/>
      <dgm:t>
        <a:bodyPr/>
        <a:lstStyle/>
        <a:p>
          <a:endParaRPr lang="hu-HU"/>
        </a:p>
      </dgm:t>
    </dgm:pt>
    <dgm:pt modelId="{67F749D7-07B3-4E06-B611-0F22C14265CE}" type="sibTrans" cxnId="{26C8892C-4FBD-493C-879D-C0760F25CD44}">
      <dgm:prSet/>
      <dgm:spPr/>
      <dgm:t>
        <a:bodyPr/>
        <a:lstStyle/>
        <a:p>
          <a:endParaRPr lang="hu-HU"/>
        </a:p>
      </dgm:t>
    </dgm:pt>
    <dgm:pt modelId="{718663D6-2A2F-4620-A31C-7B56272BB771}">
      <dgm:prSet phldrT="[Szöveg]"/>
      <dgm:spPr/>
      <dgm:t>
        <a:bodyPr/>
        <a:lstStyle/>
        <a:p>
          <a:r>
            <a:rPr lang="hu-HU" dirty="0" smtClean="0"/>
            <a:t>Önbizalom</a:t>
          </a:r>
          <a:endParaRPr lang="hu-HU" dirty="0"/>
        </a:p>
      </dgm:t>
    </dgm:pt>
    <dgm:pt modelId="{7D117C21-8644-4910-96BD-693410916C66}" type="parTrans" cxnId="{473CF14C-7C72-4D0F-9C4D-76EE28822635}">
      <dgm:prSet/>
      <dgm:spPr/>
      <dgm:t>
        <a:bodyPr/>
        <a:lstStyle/>
        <a:p>
          <a:endParaRPr lang="hu-HU"/>
        </a:p>
      </dgm:t>
    </dgm:pt>
    <dgm:pt modelId="{37F2E7B2-0038-4A29-A265-E44E86B3ECB2}" type="sibTrans" cxnId="{473CF14C-7C72-4D0F-9C4D-76EE28822635}">
      <dgm:prSet/>
      <dgm:spPr/>
      <dgm:t>
        <a:bodyPr/>
        <a:lstStyle/>
        <a:p>
          <a:endParaRPr lang="hu-HU"/>
        </a:p>
      </dgm:t>
    </dgm:pt>
    <dgm:pt modelId="{0236BF3E-ED9E-41B3-A8F8-7907A7CD4890}">
      <dgm:prSet phldrT="[Szöveg]"/>
      <dgm:spPr/>
      <dgm:t>
        <a:bodyPr/>
        <a:lstStyle/>
        <a:p>
          <a:r>
            <a:rPr lang="hu-HU" dirty="0" smtClean="0"/>
            <a:t>Aktivitás</a:t>
          </a:r>
          <a:endParaRPr lang="hu-HU" dirty="0"/>
        </a:p>
      </dgm:t>
    </dgm:pt>
    <dgm:pt modelId="{67445989-7CF4-4496-ABA5-470E77D3BC71}" type="parTrans" cxnId="{EA13B0A5-4A53-4192-9A31-9BBDFBF843DB}">
      <dgm:prSet/>
      <dgm:spPr/>
      <dgm:t>
        <a:bodyPr/>
        <a:lstStyle/>
        <a:p>
          <a:endParaRPr lang="hu-HU"/>
        </a:p>
      </dgm:t>
    </dgm:pt>
    <dgm:pt modelId="{8E5DFD00-2413-4171-A637-429B755ECBE5}" type="sibTrans" cxnId="{EA13B0A5-4A53-4192-9A31-9BBDFBF843DB}">
      <dgm:prSet/>
      <dgm:spPr/>
      <dgm:t>
        <a:bodyPr/>
        <a:lstStyle/>
        <a:p>
          <a:endParaRPr lang="hu-HU"/>
        </a:p>
      </dgm:t>
    </dgm:pt>
    <dgm:pt modelId="{1FC29B72-F6EE-4342-9796-7D8C6EACA137}">
      <dgm:prSet phldrT="[Szöveg]"/>
      <dgm:spPr/>
      <dgm:t>
        <a:bodyPr/>
        <a:lstStyle/>
        <a:p>
          <a:r>
            <a:rPr lang="hu-HU" dirty="0" smtClean="0"/>
            <a:t>Minőség</a:t>
          </a:r>
          <a:endParaRPr lang="hu-HU" dirty="0"/>
        </a:p>
      </dgm:t>
    </dgm:pt>
    <dgm:pt modelId="{CB1F8D22-EBA0-440F-B287-4A86118B64EC}" type="parTrans" cxnId="{FA80E827-6EEE-4FFF-BC00-EA31B28C6543}">
      <dgm:prSet/>
      <dgm:spPr/>
      <dgm:t>
        <a:bodyPr/>
        <a:lstStyle/>
        <a:p>
          <a:endParaRPr lang="hu-HU"/>
        </a:p>
      </dgm:t>
    </dgm:pt>
    <dgm:pt modelId="{6535F287-C84C-40FE-BF53-D9D24D3DDA9F}" type="sibTrans" cxnId="{FA80E827-6EEE-4FFF-BC00-EA31B28C6543}">
      <dgm:prSet/>
      <dgm:spPr/>
      <dgm:t>
        <a:bodyPr/>
        <a:lstStyle/>
        <a:p>
          <a:endParaRPr lang="hu-HU"/>
        </a:p>
      </dgm:t>
    </dgm:pt>
    <dgm:pt modelId="{36D5AB16-0FF2-4ECE-9C8B-C2BFB7ECBF1B}">
      <dgm:prSet phldrT="[Szöveg]"/>
      <dgm:spPr/>
      <dgm:t>
        <a:bodyPr/>
        <a:lstStyle/>
        <a:p>
          <a:r>
            <a:rPr lang="hu-HU" dirty="0" smtClean="0"/>
            <a:t>Pontosság</a:t>
          </a:r>
          <a:endParaRPr lang="hu-HU" dirty="0"/>
        </a:p>
      </dgm:t>
    </dgm:pt>
    <dgm:pt modelId="{464E18B4-B109-4305-ABC5-CC43899D8E28}" type="parTrans" cxnId="{A9237B90-87C7-40F0-9F46-76DDA5B60970}">
      <dgm:prSet/>
      <dgm:spPr/>
      <dgm:t>
        <a:bodyPr/>
        <a:lstStyle/>
        <a:p>
          <a:endParaRPr lang="hu-HU"/>
        </a:p>
      </dgm:t>
    </dgm:pt>
    <dgm:pt modelId="{135F819E-8CEF-4604-B2DE-ABA3934C18E8}" type="sibTrans" cxnId="{A9237B90-87C7-40F0-9F46-76DDA5B60970}">
      <dgm:prSet/>
      <dgm:spPr/>
      <dgm:t>
        <a:bodyPr/>
        <a:lstStyle/>
        <a:p>
          <a:endParaRPr lang="hu-HU"/>
        </a:p>
      </dgm:t>
    </dgm:pt>
    <dgm:pt modelId="{90922D88-56C1-409A-85A5-94392619A223}">
      <dgm:prSet phldrT="[Szöveg]"/>
      <dgm:spPr/>
      <dgm:t>
        <a:bodyPr/>
        <a:lstStyle/>
        <a:p>
          <a:r>
            <a:rPr lang="hu-HU" dirty="0" smtClean="0"/>
            <a:t>Teljesítmény</a:t>
          </a:r>
          <a:endParaRPr lang="hu-HU" dirty="0"/>
        </a:p>
      </dgm:t>
    </dgm:pt>
    <dgm:pt modelId="{36024E75-2B93-439B-8F60-16E05B2828A5}" type="parTrans" cxnId="{93F5B997-561A-45C8-BE07-8B4E47B2A502}">
      <dgm:prSet/>
      <dgm:spPr/>
      <dgm:t>
        <a:bodyPr/>
        <a:lstStyle/>
        <a:p>
          <a:endParaRPr lang="hu-HU"/>
        </a:p>
      </dgm:t>
    </dgm:pt>
    <dgm:pt modelId="{75EEC95E-B531-45CD-9AF3-CFBF6241404C}" type="sibTrans" cxnId="{93F5B997-561A-45C8-BE07-8B4E47B2A502}">
      <dgm:prSet/>
      <dgm:spPr/>
      <dgm:t>
        <a:bodyPr/>
        <a:lstStyle/>
        <a:p>
          <a:endParaRPr lang="hu-HU"/>
        </a:p>
      </dgm:t>
    </dgm:pt>
    <dgm:pt modelId="{3BFC20AB-259A-4A1D-B18D-49A396107367}">
      <dgm:prSet phldrT="[Szöveg]"/>
      <dgm:spPr/>
      <dgm:t>
        <a:bodyPr/>
        <a:lstStyle/>
        <a:p>
          <a:r>
            <a:rPr lang="hu-HU" dirty="0" smtClean="0"/>
            <a:t>Problémamegoldó</a:t>
          </a:r>
          <a:endParaRPr lang="hu-HU" dirty="0"/>
        </a:p>
      </dgm:t>
    </dgm:pt>
    <dgm:pt modelId="{864CD77A-FDA7-48CD-B72A-64660F9A4422}" type="parTrans" cxnId="{4CC15FCF-DB6E-4F83-8AA9-330B32CD87E7}">
      <dgm:prSet/>
      <dgm:spPr/>
      <dgm:t>
        <a:bodyPr/>
        <a:lstStyle/>
        <a:p>
          <a:endParaRPr lang="hu-HU"/>
        </a:p>
      </dgm:t>
    </dgm:pt>
    <dgm:pt modelId="{A5AD5C8D-794F-400A-A946-DC1EC09F8D0B}" type="sibTrans" cxnId="{4CC15FCF-DB6E-4F83-8AA9-330B32CD87E7}">
      <dgm:prSet/>
      <dgm:spPr/>
      <dgm:t>
        <a:bodyPr/>
        <a:lstStyle/>
        <a:p>
          <a:endParaRPr lang="hu-HU"/>
        </a:p>
      </dgm:t>
    </dgm:pt>
    <dgm:pt modelId="{4B73CBC7-9D08-47B3-9A59-C5D5EE35206A}">
      <dgm:prSet phldrT="[Szöveg]"/>
      <dgm:spPr/>
      <dgm:t>
        <a:bodyPr/>
        <a:lstStyle/>
        <a:p>
          <a:endParaRPr lang="hu-HU" dirty="0"/>
        </a:p>
      </dgm:t>
    </dgm:pt>
    <dgm:pt modelId="{2BB03F11-0990-4530-A150-6F78D93E581E}" type="parTrans" cxnId="{746D6968-DAAF-47DF-B0FD-56F7F9FF08E2}">
      <dgm:prSet/>
      <dgm:spPr/>
      <dgm:t>
        <a:bodyPr/>
        <a:lstStyle/>
        <a:p>
          <a:endParaRPr lang="hu-HU"/>
        </a:p>
      </dgm:t>
    </dgm:pt>
    <dgm:pt modelId="{34B159C8-CEC0-45BD-9CE6-FF71AA9EC9FC}" type="sibTrans" cxnId="{746D6968-DAAF-47DF-B0FD-56F7F9FF08E2}">
      <dgm:prSet/>
      <dgm:spPr/>
      <dgm:t>
        <a:bodyPr/>
        <a:lstStyle/>
        <a:p>
          <a:endParaRPr lang="hu-HU"/>
        </a:p>
      </dgm:t>
    </dgm:pt>
    <dgm:pt modelId="{F67065C4-601B-4BD1-ADD2-15FACEE1B08A}">
      <dgm:prSet phldrT="[Szöveg]"/>
      <dgm:spPr/>
      <dgm:t>
        <a:bodyPr/>
        <a:lstStyle/>
        <a:p>
          <a:r>
            <a:rPr lang="hu-HU" dirty="0" smtClean="0"/>
            <a:t>Tervezés</a:t>
          </a:r>
          <a:endParaRPr lang="hu-HU" dirty="0"/>
        </a:p>
      </dgm:t>
    </dgm:pt>
    <dgm:pt modelId="{CFE8B848-949E-41A3-8454-4A75D3AEE25D}" type="parTrans" cxnId="{B20656F8-906F-4C09-8F6A-04CEEE0DBCB2}">
      <dgm:prSet/>
      <dgm:spPr/>
      <dgm:t>
        <a:bodyPr/>
        <a:lstStyle/>
        <a:p>
          <a:endParaRPr lang="hu-HU"/>
        </a:p>
      </dgm:t>
    </dgm:pt>
    <dgm:pt modelId="{4FEE19D7-AE50-4D4F-B66B-4BB2B3BA2C6B}" type="sibTrans" cxnId="{B20656F8-906F-4C09-8F6A-04CEEE0DBCB2}">
      <dgm:prSet/>
      <dgm:spPr/>
      <dgm:t>
        <a:bodyPr/>
        <a:lstStyle/>
        <a:p>
          <a:endParaRPr lang="hu-HU"/>
        </a:p>
      </dgm:t>
    </dgm:pt>
    <dgm:pt modelId="{22C4E1D4-10B8-453E-88D6-48A5608F9AD4}">
      <dgm:prSet phldrT="[Szöveg]"/>
      <dgm:spPr/>
      <dgm:t>
        <a:bodyPr/>
        <a:lstStyle/>
        <a:p>
          <a:r>
            <a:rPr lang="hu-HU" dirty="0" smtClean="0"/>
            <a:t>Szervezés</a:t>
          </a:r>
          <a:endParaRPr lang="hu-HU" dirty="0"/>
        </a:p>
      </dgm:t>
    </dgm:pt>
    <dgm:pt modelId="{7C45C051-9032-43FC-982B-B3A5A8EE880E}" type="parTrans" cxnId="{8BBDC4B5-B800-46CE-912D-496215199BAE}">
      <dgm:prSet/>
      <dgm:spPr/>
      <dgm:t>
        <a:bodyPr/>
        <a:lstStyle/>
        <a:p>
          <a:endParaRPr lang="hu-HU"/>
        </a:p>
      </dgm:t>
    </dgm:pt>
    <dgm:pt modelId="{9124A035-2F14-4977-8217-D6A8C4ED6F8B}" type="sibTrans" cxnId="{8BBDC4B5-B800-46CE-912D-496215199BAE}">
      <dgm:prSet/>
      <dgm:spPr/>
      <dgm:t>
        <a:bodyPr/>
        <a:lstStyle/>
        <a:p>
          <a:endParaRPr lang="hu-HU"/>
        </a:p>
      </dgm:t>
    </dgm:pt>
    <dgm:pt modelId="{440BEE87-15C4-4EFA-9D6A-B86F59963D91}">
      <dgm:prSet phldrT="[Szöveg]"/>
      <dgm:spPr/>
      <dgm:t>
        <a:bodyPr/>
        <a:lstStyle/>
        <a:p>
          <a:r>
            <a:rPr lang="hu-HU" dirty="0" smtClean="0"/>
            <a:t>Önálló</a:t>
          </a:r>
          <a:endParaRPr lang="hu-HU" dirty="0"/>
        </a:p>
      </dgm:t>
    </dgm:pt>
    <dgm:pt modelId="{460E6FC6-6610-4E4E-B526-0FB0821CB874}" type="parTrans" cxnId="{1D010CF1-348F-4474-987B-1D28654126E6}">
      <dgm:prSet/>
      <dgm:spPr/>
      <dgm:t>
        <a:bodyPr/>
        <a:lstStyle/>
        <a:p>
          <a:endParaRPr lang="hu-HU"/>
        </a:p>
      </dgm:t>
    </dgm:pt>
    <dgm:pt modelId="{78ADAF57-7240-4260-A46A-2F0293348915}" type="sibTrans" cxnId="{1D010CF1-348F-4474-987B-1D28654126E6}">
      <dgm:prSet/>
      <dgm:spPr/>
      <dgm:t>
        <a:bodyPr/>
        <a:lstStyle/>
        <a:p>
          <a:endParaRPr lang="hu-HU"/>
        </a:p>
      </dgm:t>
    </dgm:pt>
    <dgm:pt modelId="{EB37E19A-19C0-4B9B-9B65-3CEFE1E3793C}">
      <dgm:prSet phldrT="[Szöveg]"/>
      <dgm:spPr/>
      <dgm:t>
        <a:bodyPr/>
        <a:lstStyle/>
        <a:p>
          <a:r>
            <a:rPr lang="hu-HU" dirty="0" smtClean="0"/>
            <a:t>Önálló</a:t>
          </a:r>
          <a:endParaRPr lang="hu-HU" dirty="0"/>
        </a:p>
      </dgm:t>
    </dgm:pt>
    <dgm:pt modelId="{1D4C37B0-1868-4AB5-99EA-755291AAC54C}" type="parTrans" cxnId="{293AB030-E61B-4405-A3A7-DBD53ECABC5C}">
      <dgm:prSet/>
      <dgm:spPr/>
      <dgm:t>
        <a:bodyPr/>
        <a:lstStyle/>
        <a:p>
          <a:endParaRPr lang="hu-HU"/>
        </a:p>
      </dgm:t>
    </dgm:pt>
    <dgm:pt modelId="{5D88076D-19A1-477D-9B8A-632C0B118C82}" type="sibTrans" cxnId="{293AB030-E61B-4405-A3A7-DBD53ECABC5C}">
      <dgm:prSet/>
      <dgm:spPr/>
      <dgm:t>
        <a:bodyPr/>
        <a:lstStyle/>
        <a:p>
          <a:endParaRPr lang="hu-HU"/>
        </a:p>
      </dgm:t>
    </dgm:pt>
    <dgm:pt modelId="{85BF181B-A8DF-463D-829B-0E85E2D4162C}">
      <dgm:prSet phldrT="[Szöveg]"/>
      <dgm:spPr/>
      <dgm:t>
        <a:bodyPr/>
        <a:lstStyle/>
        <a:p>
          <a:r>
            <a:rPr lang="hu-HU" dirty="0" smtClean="0"/>
            <a:t>Rendszerszemlélet</a:t>
          </a:r>
          <a:endParaRPr lang="hu-HU" dirty="0"/>
        </a:p>
      </dgm:t>
    </dgm:pt>
    <dgm:pt modelId="{EFD854CA-F80D-49E4-A568-853F75108026}" type="parTrans" cxnId="{A04D93A9-A8A6-4E27-8D88-FA9A214D8257}">
      <dgm:prSet/>
      <dgm:spPr/>
      <dgm:t>
        <a:bodyPr/>
        <a:lstStyle/>
        <a:p>
          <a:endParaRPr lang="hu-HU"/>
        </a:p>
      </dgm:t>
    </dgm:pt>
    <dgm:pt modelId="{7A8B72A8-4430-4301-AB31-C74BAEA41CB8}" type="sibTrans" cxnId="{A04D93A9-A8A6-4E27-8D88-FA9A214D8257}">
      <dgm:prSet/>
      <dgm:spPr/>
      <dgm:t>
        <a:bodyPr/>
        <a:lstStyle/>
        <a:p>
          <a:endParaRPr lang="hu-HU"/>
        </a:p>
      </dgm:t>
    </dgm:pt>
    <dgm:pt modelId="{E0CB3E98-12F4-49D7-9573-9047047D05F5}">
      <dgm:prSet phldrT="[Szöveg]"/>
      <dgm:spPr/>
      <dgm:t>
        <a:bodyPr/>
        <a:lstStyle/>
        <a:p>
          <a:r>
            <a:rPr lang="hu-HU" dirty="0" smtClean="0"/>
            <a:t>Rendszerszemlélet</a:t>
          </a:r>
          <a:endParaRPr lang="hu-HU" dirty="0"/>
        </a:p>
      </dgm:t>
    </dgm:pt>
    <dgm:pt modelId="{0AD66566-2952-4BCE-A6FD-5F73C820D1F4}" type="parTrans" cxnId="{FCEAFE1B-01FD-4084-919E-83FEB6DBDC3C}">
      <dgm:prSet/>
      <dgm:spPr/>
      <dgm:t>
        <a:bodyPr/>
        <a:lstStyle/>
        <a:p>
          <a:endParaRPr lang="hu-HU"/>
        </a:p>
      </dgm:t>
    </dgm:pt>
    <dgm:pt modelId="{552A6733-BF0C-4B60-88B1-19EA0E9E099A}" type="sibTrans" cxnId="{FCEAFE1B-01FD-4084-919E-83FEB6DBDC3C}">
      <dgm:prSet/>
      <dgm:spPr/>
      <dgm:t>
        <a:bodyPr/>
        <a:lstStyle/>
        <a:p>
          <a:endParaRPr lang="hu-HU"/>
        </a:p>
      </dgm:t>
    </dgm:pt>
    <dgm:pt modelId="{76A246D3-EA4E-40D0-8C7B-11D5B0E07D61}">
      <dgm:prSet phldrT="[Szöveg]"/>
      <dgm:spPr/>
      <dgm:t>
        <a:bodyPr/>
        <a:lstStyle/>
        <a:p>
          <a:r>
            <a:rPr lang="hu-HU" dirty="0" smtClean="0"/>
            <a:t>Digitálisan kompetens</a:t>
          </a:r>
          <a:endParaRPr lang="hu-HU" dirty="0"/>
        </a:p>
      </dgm:t>
    </dgm:pt>
    <dgm:pt modelId="{884FD04D-0021-4570-BB63-DBD9152B3122}" type="parTrans" cxnId="{BC1CD9CE-C581-4AF9-8B92-EC5D44EB355A}">
      <dgm:prSet/>
      <dgm:spPr/>
      <dgm:t>
        <a:bodyPr/>
        <a:lstStyle/>
        <a:p>
          <a:endParaRPr lang="hu-HU"/>
        </a:p>
      </dgm:t>
    </dgm:pt>
    <dgm:pt modelId="{7DAF3733-3792-4112-8BE5-E10933CC8189}" type="sibTrans" cxnId="{BC1CD9CE-C581-4AF9-8B92-EC5D44EB355A}">
      <dgm:prSet/>
      <dgm:spPr/>
      <dgm:t>
        <a:bodyPr/>
        <a:lstStyle/>
        <a:p>
          <a:endParaRPr lang="hu-HU"/>
        </a:p>
      </dgm:t>
    </dgm:pt>
    <dgm:pt modelId="{F33E4141-D5B1-40A8-9B56-473D4F56107A}" type="pres">
      <dgm:prSet presAssocID="{3121CC88-0755-4046-90DB-8FDBD10B9B7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32FA8048-C8A6-4A15-99BD-AD9AADE437DC}" type="pres">
      <dgm:prSet presAssocID="{D1E43343-FEDE-46BA-913C-122B09133751}" presName="composite" presStyleCnt="0"/>
      <dgm:spPr/>
    </dgm:pt>
    <dgm:pt modelId="{DBF0E2CB-BB3A-4D51-B808-7F1054050899}" type="pres">
      <dgm:prSet presAssocID="{D1E43343-FEDE-46BA-913C-122B09133751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C02E742-BCB6-4AD8-A69B-0C94FA97598B}" type="pres">
      <dgm:prSet presAssocID="{D1E43343-FEDE-46BA-913C-122B09133751}" presName="desTx" presStyleLbl="alignAccFollowNode1" presStyleIdx="0" presStyleCnt="3" custScaleY="10000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C7B0F27-E619-4D61-AAF8-B92866B5E88B}" type="pres">
      <dgm:prSet presAssocID="{FA317AF5-413E-464C-84FB-9C4BCD332E1E}" presName="space" presStyleCnt="0"/>
      <dgm:spPr/>
    </dgm:pt>
    <dgm:pt modelId="{4A4EFBFB-7A37-4253-8390-61DD9CB4C9D2}" type="pres">
      <dgm:prSet presAssocID="{85DC05B0-7E66-4C06-94B6-70CBDFA8AF6F}" presName="composite" presStyleCnt="0"/>
      <dgm:spPr/>
    </dgm:pt>
    <dgm:pt modelId="{BE7D0C50-799C-41A5-AF82-C3B6F4F69FF1}" type="pres">
      <dgm:prSet presAssocID="{85DC05B0-7E66-4C06-94B6-70CBDFA8AF6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40F85693-7E3C-42CE-9192-DB4AAC7ECEB2}" type="pres">
      <dgm:prSet presAssocID="{85DC05B0-7E66-4C06-94B6-70CBDFA8AF6F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50432E0-067C-4EC5-9E8A-881116AC5951}" type="pres">
      <dgm:prSet presAssocID="{31EBDA04-18E9-4703-B4D1-0FFCD6208B2F}" presName="space" presStyleCnt="0"/>
      <dgm:spPr/>
    </dgm:pt>
    <dgm:pt modelId="{752EBBCD-241C-4772-BF64-4056D3D362A3}" type="pres">
      <dgm:prSet presAssocID="{73B0F972-B726-4EBF-BDE6-566643387048}" presName="composite" presStyleCnt="0"/>
      <dgm:spPr/>
    </dgm:pt>
    <dgm:pt modelId="{7D1E12B9-8E7E-445C-9A39-D9D4F3B77F4C}" type="pres">
      <dgm:prSet presAssocID="{73B0F972-B726-4EBF-BDE6-566643387048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C802E43-59DC-4CA5-AC6E-7C8028749B2D}" type="pres">
      <dgm:prSet presAssocID="{73B0F972-B726-4EBF-BDE6-566643387048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A04D93A9-A8A6-4E27-8D88-FA9A214D8257}" srcId="{D1E43343-FEDE-46BA-913C-122B09133751}" destId="{85BF181B-A8DF-463D-829B-0E85E2D4162C}" srcOrd="16" destOrd="0" parTransId="{EFD854CA-F80D-49E4-A568-853F75108026}" sibTransId="{7A8B72A8-4430-4301-AB31-C74BAEA41CB8}"/>
    <dgm:cxn modelId="{6C4C5B4F-B5C7-44FD-8430-01F516DD98DC}" srcId="{85DC05B0-7E66-4C06-94B6-70CBDFA8AF6F}" destId="{F4604327-E62E-4B24-8586-F6F7E2EC9C3D}" srcOrd="0" destOrd="0" parTransId="{A1CD4FFD-1D4A-4399-866E-E6FBAF1AAA27}" sibTransId="{4F33295C-8C5F-4F6E-B86A-C5A8CBF52B47}"/>
    <dgm:cxn modelId="{FCEAFE1B-01FD-4084-919E-83FEB6DBDC3C}" srcId="{73B0F972-B726-4EBF-BDE6-566643387048}" destId="{E0CB3E98-12F4-49D7-9573-9047047D05F5}" srcOrd="3" destOrd="0" parTransId="{0AD66566-2952-4BCE-A6FD-5F73C820D1F4}" sibTransId="{552A6733-BF0C-4B60-88B1-19EA0E9E099A}"/>
    <dgm:cxn modelId="{75C3135C-D426-4E22-A168-D8E2EF2272ED}" srcId="{D1E43343-FEDE-46BA-913C-122B09133751}" destId="{2F7F24A5-F23A-4B63-8206-D89717F670B3}" srcOrd="10" destOrd="0" parTransId="{27435F5E-E7A3-4075-B980-547F16CB137D}" sibTransId="{AFEFF1FF-9B87-46B9-8544-94AD8553B73D}"/>
    <dgm:cxn modelId="{929209D0-0A3C-432A-A34B-B8A82E563125}" type="presOf" srcId="{73B0F972-B726-4EBF-BDE6-566643387048}" destId="{7D1E12B9-8E7E-445C-9A39-D9D4F3B77F4C}" srcOrd="0" destOrd="0" presId="urn:microsoft.com/office/officeart/2005/8/layout/hList1"/>
    <dgm:cxn modelId="{313143D9-538A-4817-A7AA-7B1383D7BE1D}" srcId="{D1E43343-FEDE-46BA-913C-122B09133751}" destId="{08B95BFD-1108-427B-8774-18D241EA1CDA}" srcOrd="5" destOrd="0" parTransId="{7F0131EF-1D29-41AF-B86F-F7305A969448}" sibTransId="{C016EC4A-5051-4DF2-9F5B-8E011B835E3A}"/>
    <dgm:cxn modelId="{F283C99F-7562-47F1-936B-A981BEDB58B6}" srcId="{85DC05B0-7E66-4C06-94B6-70CBDFA8AF6F}" destId="{71EC71F3-1DDF-4725-918A-42ED985CC0E1}" srcOrd="1" destOrd="0" parTransId="{1BD9B8ED-5DA4-48F8-93D1-902F8E3BACD2}" sibTransId="{FE41EA82-94F0-4412-BB1F-492F492BBEA6}"/>
    <dgm:cxn modelId="{746D6968-DAAF-47DF-B0FD-56F7F9FF08E2}" srcId="{D1E43343-FEDE-46BA-913C-122B09133751}" destId="{4B73CBC7-9D08-47B3-9A59-C5D5EE35206A}" srcOrd="18" destOrd="0" parTransId="{2BB03F11-0990-4530-A150-6F78D93E581E}" sibTransId="{34B159C8-CEC0-45BD-9CE6-FF71AA9EC9FC}"/>
    <dgm:cxn modelId="{3B11C038-369E-4C50-9B49-AFE4453C8770}" type="presOf" srcId="{85BF181B-A8DF-463D-829B-0E85E2D4162C}" destId="{EC02E742-BCB6-4AD8-A69B-0C94FA97598B}" srcOrd="0" destOrd="16" presId="urn:microsoft.com/office/officeart/2005/8/layout/hList1"/>
    <dgm:cxn modelId="{D9E3F657-BB6C-4897-A317-F3FF636FDFD4}" type="presOf" srcId="{1FC29B72-F6EE-4342-9796-7D8C6EACA137}" destId="{40F85693-7E3C-42CE-9192-DB4AAC7ECEB2}" srcOrd="0" destOrd="6" presId="urn:microsoft.com/office/officeart/2005/8/layout/hList1"/>
    <dgm:cxn modelId="{E46F0DFE-DCC3-4325-8AEF-EA5FB9A7734A}" type="presOf" srcId="{34EA06C1-74B1-48C2-AB9B-C7911DB6F8F8}" destId="{EC02E742-BCB6-4AD8-A69B-0C94FA97598B}" srcOrd="0" destOrd="7" presId="urn:microsoft.com/office/officeart/2005/8/layout/hList1"/>
    <dgm:cxn modelId="{F82D6335-89DF-4213-873F-C37929B4F069}" type="presOf" srcId="{4B73CBC7-9D08-47B3-9A59-C5D5EE35206A}" destId="{EC02E742-BCB6-4AD8-A69B-0C94FA97598B}" srcOrd="0" destOrd="18" presId="urn:microsoft.com/office/officeart/2005/8/layout/hList1"/>
    <dgm:cxn modelId="{21991944-E9BC-4116-B649-921D4396F7FD}" type="presOf" srcId="{3BFC20AB-259A-4A1D-B18D-49A396107367}" destId="{EC02E742-BCB6-4AD8-A69B-0C94FA97598B}" srcOrd="0" destOrd="12" presId="urn:microsoft.com/office/officeart/2005/8/layout/hList1"/>
    <dgm:cxn modelId="{28796690-990F-4535-9AD4-126A48A473FE}" type="presOf" srcId="{71EC71F3-1DDF-4725-918A-42ED985CC0E1}" destId="{40F85693-7E3C-42CE-9192-DB4AAC7ECEB2}" srcOrd="0" destOrd="1" presId="urn:microsoft.com/office/officeart/2005/8/layout/hList1"/>
    <dgm:cxn modelId="{17209473-2793-4E83-B9DC-4849083D44A9}" type="presOf" srcId="{76A246D3-EA4E-40D0-8C7B-11D5B0E07D61}" destId="{EC02E742-BCB6-4AD8-A69B-0C94FA97598B}" srcOrd="0" destOrd="17" presId="urn:microsoft.com/office/officeart/2005/8/layout/hList1"/>
    <dgm:cxn modelId="{A0DBC171-B25D-4C20-AEF0-76ED6E9012B1}" srcId="{D1E43343-FEDE-46BA-913C-122B09133751}" destId="{F526066B-EC22-4DA8-837D-BB097CEBDEB0}" srcOrd="2" destOrd="0" parTransId="{315B1627-8D59-4E9A-BEFD-F2C4E5C84CE5}" sibTransId="{66640730-8AED-4327-9B40-4DE7E32F3B95}"/>
    <dgm:cxn modelId="{E93D1B17-C6C1-4919-9DF1-E7381E24A98F}" type="presOf" srcId="{9A905FA0-A55A-4329-8D4A-7DB3CD9B7EB8}" destId="{EC02E742-BCB6-4AD8-A69B-0C94FA97598B}" srcOrd="0" destOrd="6" presId="urn:microsoft.com/office/officeart/2005/8/layout/hList1"/>
    <dgm:cxn modelId="{5A67E210-9152-43E3-9A4B-CC691A15FA94}" type="presOf" srcId="{04FE39A5-0A77-40A7-94C7-37D6833EB288}" destId="{EC02E742-BCB6-4AD8-A69B-0C94FA97598B}" srcOrd="0" destOrd="3" presId="urn:microsoft.com/office/officeart/2005/8/layout/hList1"/>
    <dgm:cxn modelId="{3F8EAB24-0040-4FAD-B0B3-BA1D6A1D97C3}" type="presOf" srcId="{99EB132F-85A6-41B8-8379-FF5DCEC2620F}" destId="{40F85693-7E3C-42CE-9192-DB4AAC7ECEB2}" srcOrd="0" destOrd="3" presId="urn:microsoft.com/office/officeart/2005/8/layout/hList1"/>
    <dgm:cxn modelId="{4DB654A4-C892-4FF4-A6CA-DFE2AE2E4C9C}" srcId="{D1E43343-FEDE-46BA-913C-122B09133751}" destId="{9EBFFAAF-A700-44AC-B969-202C380A999A}" srcOrd="9" destOrd="0" parTransId="{5101C007-A758-4B99-A86E-05533663CA0B}" sibTransId="{D74D813D-FB29-4EFC-89BD-CD729703B9B1}"/>
    <dgm:cxn modelId="{111B37D7-4638-4052-AC4D-4F9690F91CF9}" type="presOf" srcId="{2F7F24A5-F23A-4B63-8206-D89717F670B3}" destId="{EC02E742-BCB6-4AD8-A69B-0C94FA97598B}" srcOrd="0" destOrd="10" presId="urn:microsoft.com/office/officeart/2005/8/layout/hList1"/>
    <dgm:cxn modelId="{65F18A3C-D31D-41E7-A293-BD3C8B9DC9B9}" type="presOf" srcId="{0236BF3E-ED9E-41B3-A8F8-7907A7CD4890}" destId="{40F85693-7E3C-42CE-9192-DB4AAC7ECEB2}" srcOrd="0" destOrd="5" presId="urn:microsoft.com/office/officeart/2005/8/layout/hList1"/>
    <dgm:cxn modelId="{6D7D839A-09B5-476F-9039-A70C779FF616}" type="presOf" srcId="{24AD1C96-37FC-4706-ACC2-753D861CD93A}" destId="{EC02E742-BCB6-4AD8-A69B-0C94FA97598B}" srcOrd="0" destOrd="1" presId="urn:microsoft.com/office/officeart/2005/8/layout/hList1"/>
    <dgm:cxn modelId="{979AB4A5-761D-49B6-961A-839219EDC4F6}" type="presOf" srcId="{3121CC88-0755-4046-90DB-8FDBD10B9B7A}" destId="{F33E4141-D5B1-40A8-9B56-473D4F56107A}" srcOrd="0" destOrd="0" presId="urn:microsoft.com/office/officeart/2005/8/layout/hList1"/>
    <dgm:cxn modelId="{93955066-D672-4CBA-8E94-55BBB6FDC903}" type="presOf" srcId="{85DC05B0-7E66-4C06-94B6-70CBDFA8AF6F}" destId="{BE7D0C50-799C-41A5-AF82-C3B6F4F69FF1}" srcOrd="0" destOrd="0" presId="urn:microsoft.com/office/officeart/2005/8/layout/hList1"/>
    <dgm:cxn modelId="{3822EE35-6BF8-4A44-BB35-3189AB0085E9}" type="presOf" srcId="{E0CB3E98-12F4-49D7-9573-9047047D05F5}" destId="{DC802E43-59DC-4CA5-AC6E-7C8028749B2D}" srcOrd="0" destOrd="3" presId="urn:microsoft.com/office/officeart/2005/8/layout/hList1"/>
    <dgm:cxn modelId="{1D010CF1-348F-4474-987B-1D28654126E6}" srcId="{85DC05B0-7E66-4C06-94B6-70CBDFA8AF6F}" destId="{440BEE87-15C4-4EFA-9D6A-B86F59963D91}" srcOrd="8" destOrd="0" parTransId="{460E6FC6-6610-4E4E-B526-0FB0821CB874}" sibTransId="{78ADAF57-7240-4260-A46A-2F0293348915}"/>
    <dgm:cxn modelId="{64237B7D-C1C0-46D8-AD35-154B37AB3BAA}" type="presOf" srcId="{F4604327-E62E-4B24-8586-F6F7E2EC9C3D}" destId="{40F85693-7E3C-42CE-9192-DB4AAC7ECEB2}" srcOrd="0" destOrd="0" presId="urn:microsoft.com/office/officeart/2005/8/layout/hList1"/>
    <dgm:cxn modelId="{A9237B90-87C7-40F0-9F46-76DDA5B60970}" srcId="{85DC05B0-7E66-4C06-94B6-70CBDFA8AF6F}" destId="{36D5AB16-0FF2-4ECE-9C8B-C2BFB7ECBF1B}" srcOrd="7" destOrd="0" parTransId="{464E18B4-B109-4305-ABC5-CC43899D8E28}" sibTransId="{135F819E-8CEF-4604-B2DE-ABA3934C18E8}"/>
    <dgm:cxn modelId="{8646B93D-0B72-41F1-88F7-F3A9D3EEC534}" type="presOf" srcId="{EB37E19A-19C0-4B9B-9B65-3CEFE1E3793C}" destId="{EC02E742-BCB6-4AD8-A69B-0C94FA97598B}" srcOrd="0" destOrd="15" presId="urn:microsoft.com/office/officeart/2005/8/layout/hList1"/>
    <dgm:cxn modelId="{4C1CAEF5-F14E-4552-9877-66E312BCA47A}" srcId="{3121CC88-0755-4046-90DB-8FDBD10B9B7A}" destId="{D1E43343-FEDE-46BA-913C-122B09133751}" srcOrd="0" destOrd="0" parTransId="{2BABC39B-3057-4655-8F96-445B16185C6C}" sibTransId="{FA317AF5-413E-464C-84FB-9C4BCD332E1E}"/>
    <dgm:cxn modelId="{38F7E1C9-17CB-4D5B-BD32-C823C4A3EC36}" srcId="{D1E43343-FEDE-46BA-913C-122B09133751}" destId="{B89FE41D-A1BB-4B20-B97A-9A1FBAAE431A}" srcOrd="8" destOrd="0" parTransId="{5362038B-CF31-4D52-ADD3-EE934991FFEE}" sibTransId="{C92227E3-3C44-49EF-ADBA-AB4DFDB9F31A}"/>
    <dgm:cxn modelId="{BC1CD9CE-C581-4AF9-8B92-EC5D44EB355A}" srcId="{D1E43343-FEDE-46BA-913C-122B09133751}" destId="{76A246D3-EA4E-40D0-8C7B-11D5B0E07D61}" srcOrd="17" destOrd="0" parTransId="{884FD04D-0021-4570-BB63-DBD9152B3122}" sibTransId="{7DAF3733-3792-4112-8BE5-E10933CC8189}"/>
    <dgm:cxn modelId="{8BBDC4B5-B800-46CE-912D-496215199BAE}" srcId="{D1E43343-FEDE-46BA-913C-122B09133751}" destId="{22C4E1D4-10B8-453E-88D6-48A5608F9AD4}" srcOrd="14" destOrd="0" parTransId="{7C45C051-9032-43FC-982B-B3A5A8EE880E}" sibTransId="{9124A035-2F14-4977-8217-D6A8C4ED6F8B}"/>
    <dgm:cxn modelId="{4B35D881-B19A-4DC1-89F3-283DDA15B1E2}" srcId="{D1E43343-FEDE-46BA-913C-122B09133751}" destId="{24AD1C96-37FC-4706-ACC2-753D861CD93A}" srcOrd="1" destOrd="0" parTransId="{23CEBFD6-C2DE-4186-A35A-734AC09C2A4E}" sibTransId="{7C135087-9F76-4C4F-B557-FFED0B261F53}"/>
    <dgm:cxn modelId="{00362AD0-9BF6-4119-81A8-DDE868042C2F}" srcId="{D1E43343-FEDE-46BA-913C-122B09133751}" destId="{6C490E3E-DBE4-44BD-ACBE-E54483990460}" srcOrd="11" destOrd="0" parTransId="{EC62CAA8-DCC2-4EE7-97E1-7C171C2D0232}" sibTransId="{F4E1D31E-7D26-4767-B89C-C55431941D89}"/>
    <dgm:cxn modelId="{473CF14C-7C72-4D0F-9C4D-76EE28822635}" srcId="{85DC05B0-7E66-4C06-94B6-70CBDFA8AF6F}" destId="{718663D6-2A2F-4620-A31C-7B56272BB771}" srcOrd="4" destOrd="0" parTransId="{7D117C21-8644-4910-96BD-693410916C66}" sibTransId="{37F2E7B2-0038-4A29-A265-E44E86B3ECB2}"/>
    <dgm:cxn modelId="{2D2968F8-954C-486C-A76D-41D318B589D5}" type="presOf" srcId="{D6C0D0E6-CBDB-430D-905C-A4DB003739EB}" destId="{DC802E43-59DC-4CA5-AC6E-7C8028749B2D}" srcOrd="0" destOrd="1" presId="urn:microsoft.com/office/officeart/2005/8/layout/hList1"/>
    <dgm:cxn modelId="{2E645478-C05B-4DE8-AD3E-3754A13980F3}" srcId="{3121CC88-0755-4046-90DB-8FDBD10B9B7A}" destId="{73B0F972-B726-4EBF-BDE6-566643387048}" srcOrd="2" destOrd="0" parTransId="{4849251C-1709-4CFB-BE40-F9205202D87E}" sibTransId="{D415CA7F-C161-4A42-B67F-2868235D34AB}"/>
    <dgm:cxn modelId="{F6586B65-260E-45F1-B88B-61B29E6B5A5F}" type="presOf" srcId="{F71E6565-9511-494F-B1CF-FF8E433A0944}" destId="{EC02E742-BCB6-4AD8-A69B-0C94FA97598B}" srcOrd="0" destOrd="0" presId="urn:microsoft.com/office/officeart/2005/8/layout/hList1"/>
    <dgm:cxn modelId="{9870B5AA-1BB1-4A54-9721-08A05BD96809}" srcId="{D1E43343-FEDE-46BA-913C-122B09133751}" destId="{9A905FA0-A55A-4329-8D4A-7DB3CD9B7EB8}" srcOrd="6" destOrd="0" parTransId="{612BC5E6-E904-4546-8C22-71C7B98006EB}" sibTransId="{4B744711-D6A1-4184-B807-4A8382666BBF}"/>
    <dgm:cxn modelId="{566BBEFA-34DC-4B44-AF3D-E93D538D2313}" srcId="{73B0F972-B726-4EBF-BDE6-566643387048}" destId="{B55B80C4-DFEF-408F-BFA2-D703FC6B8255}" srcOrd="0" destOrd="0" parTransId="{DB77702D-5EC1-4E20-82AC-3F006E2B7729}" sibTransId="{6FA2DF12-BCBF-41E2-9EF8-C28BD7F1277F}"/>
    <dgm:cxn modelId="{4E904F6E-16EE-4132-891F-FB673EA84B6F}" srcId="{73B0F972-B726-4EBF-BDE6-566643387048}" destId="{D6C0D0E6-CBDB-430D-905C-A4DB003739EB}" srcOrd="1" destOrd="0" parTransId="{39D38FE8-65FD-4F84-BB7C-464DC1B25A4E}" sibTransId="{EBB55295-2209-4E05-9E2D-1A06EE8B7AB9}"/>
    <dgm:cxn modelId="{EB07C458-01BE-406B-98E5-3853186442C2}" type="presOf" srcId="{36D5AB16-0FF2-4ECE-9C8B-C2BFB7ECBF1B}" destId="{40F85693-7E3C-42CE-9192-DB4AAC7ECEB2}" srcOrd="0" destOrd="7" presId="urn:microsoft.com/office/officeart/2005/8/layout/hList1"/>
    <dgm:cxn modelId="{B167AE73-002E-4449-9DF7-774ABB940454}" type="presOf" srcId="{36800906-4620-4B02-8079-CEB8A09E3AF5}" destId="{EC02E742-BCB6-4AD8-A69B-0C94FA97598B}" srcOrd="0" destOrd="4" presId="urn:microsoft.com/office/officeart/2005/8/layout/hList1"/>
    <dgm:cxn modelId="{27E04394-35AC-413E-B408-0304CFEA04D2}" type="presOf" srcId="{F526066B-EC22-4DA8-837D-BB097CEBDEB0}" destId="{EC02E742-BCB6-4AD8-A69B-0C94FA97598B}" srcOrd="0" destOrd="2" presId="urn:microsoft.com/office/officeart/2005/8/layout/hList1"/>
    <dgm:cxn modelId="{8A6A58CD-08E6-427B-84BE-A63BD4C2858A}" type="presOf" srcId="{B89FE41D-A1BB-4B20-B97A-9A1FBAAE431A}" destId="{EC02E742-BCB6-4AD8-A69B-0C94FA97598B}" srcOrd="0" destOrd="8" presId="urn:microsoft.com/office/officeart/2005/8/layout/hList1"/>
    <dgm:cxn modelId="{B20656F8-906F-4C09-8F6A-04CEEE0DBCB2}" srcId="{D1E43343-FEDE-46BA-913C-122B09133751}" destId="{F67065C4-601B-4BD1-ADD2-15FACEE1B08A}" srcOrd="13" destOrd="0" parTransId="{CFE8B848-949E-41A3-8454-4A75D3AEE25D}" sibTransId="{4FEE19D7-AE50-4D4F-B66B-4BB2B3BA2C6B}"/>
    <dgm:cxn modelId="{26C8892C-4FBD-493C-879D-C0760F25CD44}" srcId="{85DC05B0-7E66-4C06-94B6-70CBDFA8AF6F}" destId="{99EB132F-85A6-41B8-8379-FF5DCEC2620F}" srcOrd="3" destOrd="0" parTransId="{503D8AD3-A7C9-4A2B-AFE4-0D9D0ABB5DEB}" sibTransId="{67F749D7-07B3-4E06-B611-0F22C14265CE}"/>
    <dgm:cxn modelId="{293AB030-E61B-4405-A3A7-DBD53ECABC5C}" srcId="{D1E43343-FEDE-46BA-913C-122B09133751}" destId="{EB37E19A-19C0-4B9B-9B65-3CEFE1E3793C}" srcOrd="15" destOrd="0" parTransId="{1D4C37B0-1868-4AB5-99EA-755291AAC54C}" sibTransId="{5D88076D-19A1-477D-9B8A-632C0B118C82}"/>
    <dgm:cxn modelId="{AFC46000-BD1B-4232-9C27-D35F1A90F15E}" type="presOf" srcId="{440BEE87-15C4-4EFA-9D6A-B86F59963D91}" destId="{40F85693-7E3C-42CE-9192-DB4AAC7ECEB2}" srcOrd="0" destOrd="8" presId="urn:microsoft.com/office/officeart/2005/8/layout/hList1"/>
    <dgm:cxn modelId="{805BBF32-7771-4E5B-B643-CD7403188165}" srcId="{3121CC88-0755-4046-90DB-8FDBD10B9B7A}" destId="{85DC05B0-7E66-4C06-94B6-70CBDFA8AF6F}" srcOrd="1" destOrd="0" parTransId="{B1676648-068A-45AA-B9E7-3E29FA9DA5BD}" sibTransId="{31EBDA04-18E9-4703-B4D1-0FFCD6208B2F}"/>
    <dgm:cxn modelId="{7DF4FC17-ECF3-4074-9D6F-D4346FDC0034}" type="presOf" srcId="{22C4E1D4-10B8-453E-88D6-48A5608F9AD4}" destId="{EC02E742-BCB6-4AD8-A69B-0C94FA97598B}" srcOrd="0" destOrd="14" presId="urn:microsoft.com/office/officeart/2005/8/layout/hList1"/>
    <dgm:cxn modelId="{C8C4DCD0-9170-4E2D-9277-469F4EA9759F}" type="presOf" srcId="{F67065C4-601B-4BD1-ADD2-15FACEE1B08A}" destId="{EC02E742-BCB6-4AD8-A69B-0C94FA97598B}" srcOrd="0" destOrd="13" presId="urn:microsoft.com/office/officeart/2005/8/layout/hList1"/>
    <dgm:cxn modelId="{EA13B0A5-4A53-4192-9A31-9BBDFBF843DB}" srcId="{85DC05B0-7E66-4C06-94B6-70CBDFA8AF6F}" destId="{0236BF3E-ED9E-41B3-A8F8-7907A7CD4890}" srcOrd="5" destOrd="0" parTransId="{67445989-7CF4-4496-ABA5-470E77D3BC71}" sibTransId="{8E5DFD00-2413-4171-A637-429B755ECBE5}"/>
    <dgm:cxn modelId="{531A7CE5-7F90-4D2E-B2CE-3C17CDEC3E9A}" type="presOf" srcId="{90922D88-56C1-409A-85A5-94392619A223}" destId="{DC802E43-59DC-4CA5-AC6E-7C8028749B2D}" srcOrd="0" destOrd="2" presId="urn:microsoft.com/office/officeart/2005/8/layout/hList1"/>
    <dgm:cxn modelId="{22DE3E77-EF11-4344-BEF6-11CA9937C52F}" type="presOf" srcId="{08B95BFD-1108-427B-8774-18D241EA1CDA}" destId="{EC02E742-BCB6-4AD8-A69B-0C94FA97598B}" srcOrd="0" destOrd="5" presId="urn:microsoft.com/office/officeart/2005/8/layout/hList1"/>
    <dgm:cxn modelId="{94B68571-7542-4035-A474-51EC68F05F57}" srcId="{D1E43343-FEDE-46BA-913C-122B09133751}" destId="{36800906-4620-4B02-8079-CEB8A09E3AF5}" srcOrd="4" destOrd="0" parTransId="{A4E28CAA-F493-4465-A29E-3FC6E8F68A8A}" sibTransId="{CCC0BD8C-C239-4AC1-80F7-B177C3097A2F}"/>
    <dgm:cxn modelId="{6D6608FB-E26C-4C62-9B11-DACD1E040406}" type="presOf" srcId="{6C490E3E-DBE4-44BD-ACBE-E54483990460}" destId="{EC02E742-BCB6-4AD8-A69B-0C94FA97598B}" srcOrd="0" destOrd="11" presId="urn:microsoft.com/office/officeart/2005/8/layout/hList1"/>
    <dgm:cxn modelId="{A0901D62-B995-43AF-8C40-4808C2C0B09B}" type="presOf" srcId="{B55B80C4-DFEF-408F-BFA2-D703FC6B8255}" destId="{DC802E43-59DC-4CA5-AC6E-7C8028749B2D}" srcOrd="0" destOrd="0" presId="urn:microsoft.com/office/officeart/2005/8/layout/hList1"/>
    <dgm:cxn modelId="{FA80E827-6EEE-4FFF-BC00-EA31B28C6543}" srcId="{85DC05B0-7E66-4C06-94B6-70CBDFA8AF6F}" destId="{1FC29B72-F6EE-4342-9796-7D8C6EACA137}" srcOrd="6" destOrd="0" parTransId="{CB1F8D22-EBA0-440F-B287-4A86118B64EC}" sibTransId="{6535F287-C84C-40FE-BF53-D9D24D3DDA9F}"/>
    <dgm:cxn modelId="{93F5B997-561A-45C8-BE07-8B4E47B2A502}" srcId="{73B0F972-B726-4EBF-BDE6-566643387048}" destId="{90922D88-56C1-409A-85A5-94392619A223}" srcOrd="2" destOrd="0" parTransId="{36024E75-2B93-439B-8F60-16E05B2828A5}" sibTransId="{75EEC95E-B531-45CD-9AF3-CFBF6241404C}"/>
    <dgm:cxn modelId="{3B890BD5-9B6F-438F-AEFD-63CCD8C4238D}" srcId="{D1E43343-FEDE-46BA-913C-122B09133751}" destId="{04FE39A5-0A77-40A7-94C7-37D6833EB288}" srcOrd="3" destOrd="0" parTransId="{DBD124D3-7794-4159-BDC8-7555E5A983A9}" sibTransId="{6FF54626-DC14-4380-8682-B5724B2A8089}"/>
    <dgm:cxn modelId="{1DFCE573-9556-49CE-9617-60E69D61E515}" type="presOf" srcId="{718663D6-2A2F-4620-A31C-7B56272BB771}" destId="{40F85693-7E3C-42CE-9192-DB4AAC7ECEB2}" srcOrd="0" destOrd="4" presId="urn:microsoft.com/office/officeart/2005/8/layout/hList1"/>
    <dgm:cxn modelId="{4CC15FCF-DB6E-4F83-8AA9-330B32CD87E7}" srcId="{D1E43343-FEDE-46BA-913C-122B09133751}" destId="{3BFC20AB-259A-4A1D-B18D-49A396107367}" srcOrd="12" destOrd="0" parTransId="{864CD77A-FDA7-48CD-B72A-64660F9A4422}" sibTransId="{A5AD5C8D-794F-400A-A946-DC1EC09F8D0B}"/>
    <dgm:cxn modelId="{9D5E101D-6D80-4432-BE53-5061EF74845A}" type="presOf" srcId="{01C448A3-9D87-4019-9AED-CFFF5B5741A7}" destId="{40F85693-7E3C-42CE-9192-DB4AAC7ECEB2}" srcOrd="0" destOrd="2" presId="urn:microsoft.com/office/officeart/2005/8/layout/hList1"/>
    <dgm:cxn modelId="{F40D9775-EB40-4FAC-A9F2-6BC6649DBCD6}" srcId="{85DC05B0-7E66-4C06-94B6-70CBDFA8AF6F}" destId="{01C448A3-9D87-4019-9AED-CFFF5B5741A7}" srcOrd="2" destOrd="0" parTransId="{C87706C5-7564-4EAB-AA0E-908CE9330018}" sibTransId="{D779A193-728F-4F76-8E7A-FEE196C3B03F}"/>
    <dgm:cxn modelId="{131E8EA5-A75E-40DB-9DA7-D83F46A8065A}" srcId="{D1E43343-FEDE-46BA-913C-122B09133751}" destId="{34EA06C1-74B1-48C2-AB9B-C7911DB6F8F8}" srcOrd="7" destOrd="0" parTransId="{CFA56CD3-5D5C-4C20-BCB4-EDD62F31D5B2}" sibTransId="{0607A2C8-241B-4256-8501-D573C4C93D65}"/>
    <dgm:cxn modelId="{1BD24B07-D372-4787-AAA7-253F28D5AD4E}" type="presOf" srcId="{D1E43343-FEDE-46BA-913C-122B09133751}" destId="{DBF0E2CB-BB3A-4D51-B808-7F1054050899}" srcOrd="0" destOrd="0" presId="urn:microsoft.com/office/officeart/2005/8/layout/hList1"/>
    <dgm:cxn modelId="{9D07B8CA-1D25-4784-91E3-006C963A877F}" type="presOf" srcId="{9EBFFAAF-A700-44AC-B969-202C380A999A}" destId="{EC02E742-BCB6-4AD8-A69B-0C94FA97598B}" srcOrd="0" destOrd="9" presId="urn:microsoft.com/office/officeart/2005/8/layout/hList1"/>
    <dgm:cxn modelId="{1BBE5E4A-E761-481B-B168-78B8A211CBB7}" srcId="{D1E43343-FEDE-46BA-913C-122B09133751}" destId="{F71E6565-9511-494F-B1CF-FF8E433A0944}" srcOrd="0" destOrd="0" parTransId="{DACF7894-E1E8-4A60-9736-D3B22B1D9A08}" sibTransId="{CC287954-AF81-42BF-94BD-5E070609E1B9}"/>
    <dgm:cxn modelId="{6D9BFD50-6548-431E-BDF6-19F92A28BA87}" type="presParOf" srcId="{F33E4141-D5B1-40A8-9B56-473D4F56107A}" destId="{32FA8048-C8A6-4A15-99BD-AD9AADE437DC}" srcOrd="0" destOrd="0" presId="urn:microsoft.com/office/officeart/2005/8/layout/hList1"/>
    <dgm:cxn modelId="{39481E15-BC35-49FB-9BA3-75612FCA0606}" type="presParOf" srcId="{32FA8048-C8A6-4A15-99BD-AD9AADE437DC}" destId="{DBF0E2CB-BB3A-4D51-B808-7F1054050899}" srcOrd="0" destOrd="0" presId="urn:microsoft.com/office/officeart/2005/8/layout/hList1"/>
    <dgm:cxn modelId="{813F7CCF-2578-40D0-8776-D312DFDCC85C}" type="presParOf" srcId="{32FA8048-C8A6-4A15-99BD-AD9AADE437DC}" destId="{EC02E742-BCB6-4AD8-A69B-0C94FA97598B}" srcOrd="1" destOrd="0" presId="urn:microsoft.com/office/officeart/2005/8/layout/hList1"/>
    <dgm:cxn modelId="{24281A49-DEAA-48C2-88D0-73F3995A46A4}" type="presParOf" srcId="{F33E4141-D5B1-40A8-9B56-473D4F56107A}" destId="{DC7B0F27-E619-4D61-AAF8-B92866B5E88B}" srcOrd="1" destOrd="0" presId="urn:microsoft.com/office/officeart/2005/8/layout/hList1"/>
    <dgm:cxn modelId="{5068230A-454A-4044-84CF-2147170A0DE3}" type="presParOf" srcId="{F33E4141-D5B1-40A8-9B56-473D4F56107A}" destId="{4A4EFBFB-7A37-4253-8390-61DD9CB4C9D2}" srcOrd="2" destOrd="0" presId="urn:microsoft.com/office/officeart/2005/8/layout/hList1"/>
    <dgm:cxn modelId="{26464B0E-B399-495D-A653-957329142DA5}" type="presParOf" srcId="{4A4EFBFB-7A37-4253-8390-61DD9CB4C9D2}" destId="{BE7D0C50-799C-41A5-AF82-C3B6F4F69FF1}" srcOrd="0" destOrd="0" presId="urn:microsoft.com/office/officeart/2005/8/layout/hList1"/>
    <dgm:cxn modelId="{31DDB670-E438-491B-B4FD-2E0EBBD4AD9A}" type="presParOf" srcId="{4A4EFBFB-7A37-4253-8390-61DD9CB4C9D2}" destId="{40F85693-7E3C-42CE-9192-DB4AAC7ECEB2}" srcOrd="1" destOrd="0" presId="urn:microsoft.com/office/officeart/2005/8/layout/hList1"/>
    <dgm:cxn modelId="{174BA969-7D98-496A-B97E-CF50A3F12959}" type="presParOf" srcId="{F33E4141-D5B1-40A8-9B56-473D4F56107A}" destId="{550432E0-067C-4EC5-9E8A-881116AC5951}" srcOrd="3" destOrd="0" presId="urn:microsoft.com/office/officeart/2005/8/layout/hList1"/>
    <dgm:cxn modelId="{D5A6B3E7-1289-42CD-8045-24FD6B92A82E}" type="presParOf" srcId="{F33E4141-D5B1-40A8-9B56-473D4F56107A}" destId="{752EBBCD-241C-4772-BF64-4056D3D362A3}" srcOrd="4" destOrd="0" presId="urn:microsoft.com/office/officeart/2005/8/layout/hList1"/>
    <dgm:cxn modelId="{B5E8590C-1D20-4121-8FB6-389CD75774B3}" type="presParOf" srcId="{752EBBCD-241C-4772-BF64-4056D3D362A3}" destId="{7D1E12B9-8E7E-445C-9A39-D9D4F3B77F4C}" srcOrd="0" destOrd="0" presId="urn:microsoft.com/office/officeart/2005/8/layout/hList1"/>
    <dgm:cxn modelId="{EDF6742E-DF0C-43DC-B7F4-5382685A1768}" type="presParOf" srcId="{752EBBCD-241C-4772-BF64-4056D3D362A3}" destId="{DC802E43-59DC-4CA5-AC6E-7C8028749B2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E181E65-F247-45C9-ABC5-F4E51B3DE6FF}" type="doc">
      <dgm:prSet loTypeId="urn:microsoft.com/office/officeart/2005/8/layout/gear1" loCatId="process" qsTypeId="urn:microsoft.com/office/officeart/2005/8/quickstyle/3d6" qsCatId="3D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13B11084-F1E4-405E-A675-093E0428AA9D}">
      <dgm:prSet phldrT="[Szöveg]" custT="1"/>
      <dgm:spPr/>
      <dgm:t>
        <a:bodyPr/>
        <a:lstStyle/>
        <a:p>
          <a:r>
            <a:rPr lang="hu-HU" sz="1800" dirty="0" smtClean="0"/>
            <a:t>Változatos</a:t>
          </a:r>
        </a:p>
        <a:p>
          <a:r>
            <a:rPr lang="hu-HU" sz="1800" dirty="0" smtClean="0"/>
            <a:t>Lehet kötött vagy rugalmas munkaidőben</a:t>
          </a:r>
        </a:p>
        <a:p>
          <a:r>
            <a:rPr lang="hu-HU" sz="1800" dirty="0" smtClean="0"/>
            <a:t>Lehet szakterületétől eltérő is</a:t>
          </a:r>
        </a:p>
        <a:p>
          <a:r>
            <a:rPr lang="hu-HU" sz="1800" dirty="0" smtClean="0"/>
            <a:t>Vezetőként</a:t>
          </a:r>
        </a:p>
        <a:p>
          <a:r>
            <a:rPr lang="hu-HU" sz="1800" dirty="0" smtClean="0"/>
            <a:t>egyénileg</a:t>
          </a:r>
        </a:p>
        <a:p>
          <a:endParaRPr lang="hu-HU" sz="1500" dirty="0"/>
        </a:p>
      </dgm:t>
    </dgm:pt>
    <dgm:pt modelId="{BC5EE4BD-6A39-4258-8C09-0E9DA41216CA}" type="parTrans" cxnId="{459B4ECE-E1C9-4026-9496-FE24121D0694}">
      <dgm:prSet/>
      <dgm:spPr/>
      <dgm:t>
        <a:bodyPr/>
        <a:lstStyle/>
        <a:p>
          <a:endParaRPr lang="hu-HU"/>
        </a:p>
      </dgm:t>
    </dgm:pt>
    <dgm:pt modelId="{BE85C8C9-8FB5-43F1-9401-AF5DEAFF55FD}" type="sibTrans" cxnId="{459B4ECE-E1C9-4026-9496-FE24121D0694}">
      <dgm:prSet/>
      <dgm:spPr/>
      <dgm:t>
        <a:bodyPr/>
        <a:lstStyle/>
        <a:p>
          <a:endParaRPr lang="hu-HU"/>
        </a:p>
      </dgm:t>
    </dgm:pt>
    <dgm:pt modelId="{120295DF-651F-4607-A84B-07C1FBDCBC08}">
      <dgm:prSet phldrT="[Szöveg]"/>
      <dgm:spPr/>
      <dgm:t>
        <a:bodyPr/>
        <a:lstStyle/>
        <a:p>
          <a:r>
            <a:rPr lang="hu-HU" dirty="0" smtClean="0"/>
            <a:t>Lehet önkéntes és lehet fizetett is</a:t>
          </a:r>
          <a:endParaRPr lang="hu-HU" dirty="0"/>
        </a:p>
      </dgm:t>
    </dgm:pt>
    <dgm:pt modelId="{31709802-691D-42CF-9675-ED74352BF5E3}" type="parTrans" cxnId="{B1DC820C-7CB5-4AC8-8F09-EB211A7EA280}">
      <dgm:prSet/>
      <dgm:spPr/>
      <dgm:t>
        <a:bodyPr/>
        <a:lstStyle/>
        <a:p>
          <a:endParaRPr lang="hu-HU"/>
        </a:p>
      </dgm:t>
    </dgm:pt>
    <dgm:pt modelId="{7DD65D76-2E92-4193-92C9-AED9D2A7B069}" type="sibTrans" cxnId="{B1DC820C-7CB5-4AC8-8F09-EB211A7EA280}">
      <dgm:prSet/>
      <dgm:spPr/>
      <dgm:t>
        <a:bodyPr/>
        <a:lstStyle/>
        <a:p>
          <a:endParaRPr lang="hu-HU"/>
        </a:p>
      </dgm:t>
    </dgm:pt>
    <dgm:pt modelId="{D2E34B0C-0A6D-4A9A-A390-823BFCDA6345}">
      <dgm:prSet phldrT="[Szöveg]"/>
      <dgm:spPr/>
      <dgm:t>
        <a:bodyPr/>
        <a:lstStyle/>
        <a:p>
          <a:r>
            <a:rPr lang="hu-HU" dirty="0" smtClean="0"/>
            <a:t>Otthon végezhető</a:t>
          </a:r>
        </a:p>
        <a:p>
          <a:r>
            <a:rPr lang="hu-HU" dirty="0" smtClean="0"/>
            <a:t>részmunkaidős</a:t>
          </a:r>
          <a:endParaRPr lang="hu-HU" dirty="0"/>
        </a:p>
      </dgm:t>
    </dgm:pt>
    <dgm:pt modelId="{CAA08B82-09AA-4530-9242-7AAD9DD3CD17}" type="parTrans" cxnId="{0B452860-091B-4657-A8E2-C7AFDDF35693}">
      <dgm:prSet/>
      <dgm:spPr/>
      <dgm:t>
        <a:bodyPr/>
        <a:lstStyle/>
        <a:p>
          <a:endParaRPr lang="hu-HU"/>
        </a:p>
      </dgm:t>
    </dgm:pt>
    <dgm:pt modelId="{6103E2E1-F503-49F0-9D47-E7159159CDBC}" type="sibTrans" cxnId="{0B452860-091B-4657-A8E2-C7AFDDF35693}">
      <dgm:prSet/>
      <dgm:spPr/>
      <dgm:t>
        <a:bodyPr/>
        <a:lstStyle/>
        <a:p>
          <a:endParaRPr lang="hu-HU"/>
        </a:p>
      </dgm:t>
    </dgm:pt>
    <dgm:pt modelId="{751BC738-1FA6-429F-A75B-C1678B509FF5}">
      <dgm:prSet phldrT="[Szöveg]" phldr="1"/>
      <dgm:spPr/>
      <dgm:t>
        <a:bodyPr/>
        <a:lstStyle/>
        <a:p>
          <a:endParaRPr lang="hu-HU" dirty="0"/>
        </a:p>
      </dgm:t>
    </dgm:pt>
    <dgm:pt modelId="{88C4459D-E58F-453B-8BEB-3CA5A1287E57}" type="parTrans" cxnId="{9B6ECC88-9553-4591-882E-FA970600125C}">
      <dgm:prSet/>
      <dgm:spPr/>
      <dgm:t>
        <a:bodyPr/>
        <a:lstStyle/>
        <a:p>
          <a:endParaRPr lang="hu-HU"/>
        </a:p>
      </dgm:t>
    </dgm:pt>
    <dgm:pt modelId="{BF2333E3-F3EC-4805-84C2-B9E2224DFE1A}" type="sibTrans" cxnId="{9B6ECC88-9553-4591-882E-FA970600125C}">
      <dgm:prSet/>
      <dgm:spPr/>
      <dgm:t>
        <a:bodyPr/>
        <a:lstStyle/>
        <a:p>
          <a:endParaRPr lang="hu-HU"/>
        </a:p>
      </dgm:t>
    </dgm:pt>
    <dgm:pt modelId="{6B1C883E-F959-45B6-85DE-F12322702B53}">
      <dgm:prSet phldrT="[Szöveg]" phldr="1"/>
      <dgm:spPr/>
      <dgm:t>
        <a:bodyPr/>
        <a:lstStyle/>
        <a:p>
          <a:endParaRPr lang="hu-HU" dirty="0"/>
        </a:p>
      </dgm:t>
    </dgm:pt>
    <dgm:pt modelId="{760928CC-3E50-4959-BC2C-41BF6EC0D10A}" type="parTrans" cxnId="{6A54662D-A2A1-438A-84B2-453495DC8E20}">
      <dgm:prSet/>
      <dgm:spPr/>
      <dgm:t>
        <a:bodyPr/>
        <a:lstStyle/>
        <a:p>
          <a:endParaRPr lang="hu-HU"/>
        </a:p>
      </dgm:t>
    </dgm:pt>
    <dgm:pt modelId="{B22A8C33-E0A7-4260-90F9-BF1CB32D647F}" type="sibTrans" cxnId="{6A54662D-A2A1-438A-84B2-453495DC8E20}">
      <dgm:prSet/>
      <dgm:spPr/>
      <dgm:t>
        <a:bodyPr/>
        <a:lstStyle/>
        <a:p>
          <a:endParaRPr lang="hu-HU"/>
        </a:p>
      </dgm:t>
    </dgm:pt>
    <dgm:pt modelId="{714C7026-6038-4B14-BEEC-E0C4B0A12744}">
      <dgm:prSet phldrT="[Szöveg]" phldr="1"/>
      <dgm:spPr/>
      <dgm:t>
        <a:bodyPr/>
        <a:lstStyle/>
        <a:p>
          <a:endParaRPr lang="hu-HU" dirty="0"/>
        </a:p>
      </dgm:t>
    </dgm:pt>
    <dgm:pt modelId="{16EE36D0-934F-4DCB-B168-C7104609C2A0}" type="parTrans" cxnId="{847DDFA9-3AA7-4973-B3DC-65638BDF8BB3}">
      <dgm:prSet/>
      <dgm:spPr/>
      <dgm:t>
        <a:bodyPr/>
        <a:lstStyle/>
        <a:p>
          <a:endParaRPr lang="hu-HU"/>
        </a:p>
      </dgm:t>
    </dgm:pt>
    <dgm:pt modelId="{1F8F768F-DA77-403E-8C33-D18B2E3A19A7}" type="sibTrans" cxnId="{847DDFA9-3AA7-4973-B3DC-65638BDF8BB3}">
      <dgm:prSet/>
      <dgm:spPr/>
      <dgm:t>
        <a:bodyPr/>
        <a:lstStyle/>
        <a:p>
          <a:endParaRPr lang="hu-HU"/>
        </a:p>
      </dgm:t>
    </dgm:pt>
    <dgm:pt modelId="{B6674F50-438B-4410-B519-BC8BB06209A5}" type="pres">
      <dgm:prSet presAssocID="{5E181E65-F247-45C9-ABC5-F4E51B3DE6FF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FCA9E3D8-930C-4C3D-A7EE-24306A969065}" type="pres">
      <dgm:prSet presAssocID="{13B11084-F1E4-405E-A675-093E0428AA9D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E34ED3B-DF16-43F2-A558-F99F586FF337}" type="pres">
      <dgm:prSet presAssocID="{13B11084-F1E4-405E-A675-093E0428AA9D}" presName="gear1srcNode" presStyleLbl="node1" presStyleIdx="0" presStyleCnt="3"/>
      <dgm:spPr/>
      <dgm:t>
        <a:bodyPr/>
        <a:lstStyle/>
        <a:p>
          <a:endParaRPr lang="hu-HU"/>
        </a:p>
      </dgm:t>
    </dgm:pt>
    <dgm:pt modelId="{291B59E5-1D26-4F03-9131-BC8F9AE6F63A}" type="pres">
      <dgm:prSet presAssocID="{13B11084-F1E4-405E-A675-093E0428AA9D}" presName="gear1dstNode" presStyleLbl="node1" presStyleIdx="0" presStyleCnt="3"/>
      <dgm:spPr/>
      <dgm:t>
        <a:bodyPr/>
        <a:lstStyle/>
        <a:p>
          <a:endParaRPr lang="hu-HU"/>
        </a:p>
      </dgm:t>
    </dgm:pt>
    <dgm:pt modelId="{809D6BC0-4DD8-4614-A008-668E6F1ACB94}" type="pres">
      <dgm:prSet presAssocID="{120295DF-651F-4607-A84B-07C1FBDCBC08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9BCDE45-C3FA-414E-9555-51C07A9063E0}" type="pres">
      <dgm:prSet presAssocID="{120295DF-651F-4607-A84B-07C1FBDCBC08}" presName="gear2srcNode" presStyleLbl="node1" presStyleIdx="1" presStyleCnt="3"/>
      <dgm:spPr/>
      <dgm:t>
        <a:bodyPr/>
        <a:lstStyle/>
        <a:p>
          <a:endParaRPr lang="hu-HU"/>
        </a:p>
      </dgm:t>
    </dgm:pt>
    <dgm:pt modelId="{035FC625-C912-4DCF-9D7D-0813B26DF106}" type="pres">
      <dgm:prSet presAssocID="{120295DF-651F-4607-A84B-07C1FBDCBC08}" presName="gear2dstNode" presStyleLbl="node1" presStyleIdx="1" presStyleCnt="3"/>
      <dgm:spPr/>
      <dgm:t>
        <a:bodyPr/>
        <a:lstStyle/>
        <a:p>
          <a:endParaRPr lang="hu-HU"/>
        </a:p>
      </dgm:t>
    </dgm:pt>
    <dgm:pt modelId="{C3F5491C-1B05-4716-AB3A-E90B705A55E9}" type="pres">
      <dgm:prSet presAssocID="{D2E34B0C-0A6D-4A9A-A390-823BFCDA6345}" presName="gear3" presStyleLbl="node1" presStyleIdx="2" presStyleCnt="3"/>
      <dgm:spPr/>
      <dgm:t>
        <a:bodyPr/>
        <a:lstStyle/>
        <a:p>
          <a:endParaRPr lang="hu-HU"/>
        </a:p>
      </dgm:t>
    </dgm:pt>
    <dgm:pt modelId="{383724E6-DC88-4657-B390-8F577B85BFA7}" type="pres">
      <dgm:prSet presAssocID="{D2E34B0C-0A6D-4A9A-A390-823BFCDA6345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1725F96-4CD5-4C36-A195-7EDBE93B5194}" type="pres">
      <dgm:prSet presAssocID="{D2E34B0C-0A6D-4A9A-A390-823BFCDA6345}" presName="gear3srcNode" presStyleLbl="node1" presStyleIdx="2" presStyleCnt="3"/>
      <dgm:spPr/>
      <dgm:t>
        <a:bodyPr/>
        <a:lstStyle/>
        <a:p>
          <a:endParaRPr lang="hu-HU"/>
        </a:p>
      </dgm:t>
    </dgm:pt>
    <dgm:pt modelId="{39DE2241-1A74-4ADB-B7C0-FE749F11301F}" type="pres">
      <dgm:prSet presAssocID="{D2E34B0C-0A6D-4A9A-A390-823BFCDA6345}" presName="gear3dstNode" presStyleLbl="node1" presStyleIdx="2" presStyleCnt="3"/>
      <dgm:spPr/>
      <dgm:t>
        <a:bodyPr/>
        <a:lstStyle/>
        <a:p>
          <a:endParaRPr lang="hu-HU"/>
        </a:p>
      </dgm:t>
    </dgm:pt>
    <dgm:pt modelId="{69CE790D-4928-4FA6-B21C-6FD599E6773A}" type="pres">
      <dgm:prSet presAssocID="{BE85C8C9-8FB5-43F1-9401-AF5DEAFF55FD}" presName="connector1" presStyleLbl="sibTrans2D1" presStyleIdx="0" presStyleCnt="3"/>
      <dgm:spPr/>
      <dgm:t>
        <a:bodyPr/>
        <a:lstStyle/>
        <a:p>
          <a:endParaRPr lang="hu-HU"/>
        </a:p>
      </dgm:t>
    </dgm:pt>
    <dgm:pt modelId="{B42909CE-87DF-4FBD-8D57-D2217A46B333}" type="pres">
      <dgm:prSet presAssocID="{7DD65D76-2E92-4193-92C9-AED9D2A7B069}" presName="connector2" presStyleLbl="sibTrans2D1" presStyleIdx="1" presStyleCnt="3"/>
      <dgm:spPr/>
      <dgm:t>
        <a:bodyPr/>
        <a:lstStyle/>
        <a:p>
          <a:endParaRPr lang="hu-HU"/>
        </a:p>
      </dgm:t>
    </dgm:pt>
    <dgm:pt modelId="{34804900-5CA5-4B12-ADE3-1D5222B73E91}" type="pres">
      <dgm:prSet presAssocID="{6103E2E1-F503-49F0-9D47-E7159159CDBC}" presName="connector3" presStyleLbl="sibTrans2D1" presStyleIdx="2" presStyleCnt="3"/>
      <dgm:spPr/>
      <dgm:t>
        <a:bodyPr/>
        <a:lstStyle/>
        <a:p>
          <a:endParaRPr lang="hu-HU"/>
        </a:p>
      </dgm:t>
    </dgm:pt>
  </dgm:ptLst>
  <dgm:cxnLst>
    <dgm:cxn modelId="{58B4A682-DC1B-44A2-A1BA-177FF8EA4E08}" type="presOf" srcId="{120295DF-651F-4607-A84B-07C1FBDCBC08}" destId="{39BCDE45-C3FA-414E-9555-51C07A9063E0}" srcOrd="1" destOrd="0" presId="urn:microsoft.com/office/officeart/2005/8/layout/gear1"/>
    <dgm:cxn modelId="{459B4ECE-E1C9-4026-9496-FE24121D0694}" srcId="{5E181E65-F247-45C9-ABC5-F4E51B3DE6FF}" destId="{13B11084-F1E4-405E-A675-093E0428AA9D}" srcOrd="0" destOrd="0" parTransId="{BC5EE4BD-6A39-4258-8C09-0E9DA41216CA}" sibTransId="{BE85C8C9-8FB5-43F1-9401-AF5DEAFF55FD}"/>
    <dgm:cxn modelId="{750243FE-A8A7-4448-940B-69DEC901B4E0}" type="presOf" srcId="{5E181E65-F247-45C9-ABC5-F4E51B3DE6FF}" destId="{B6674F50-438B-4410-B519-BC8BB06209A5}" srcOrd="0" destOrd="0" presId="urn:microsoft.com/office/officeart/2005/8/layout/gear1"/>
    <dgm:cxn modelId="{6A54662D-A2A1-438A-84B2-453495DC8E20}" srcId="{5E181E65-F247-45C9-ABC5-F4E51B3DE6FF}" destId="{6B1C883E-F959-45B6-85DE-F12322702B53}" srcOrd="4" destOrd="0" parTransId="{760928CC-3E50-4959-BC2C-41BF6EC0D10A}" sibTransId="{B22A8C33-E0A7-4260-90F9-BF1CB32D647F}"/>
    <dgm:cxn modelId="{8F7F5E9A-2BE2-408C-A756-3A8AAAD71B8F}" type="presOf" srcId="{120295DF-651F-4607-A84B-07C1FBDCBC08}" destId="{809D6BC0-4DD8-4614-A008-668E6F1ACB94}" srcOrd="0" destOrd="0" presId="urn:microsoft.com/office/officeart/2005/8/layout/gear1"/>
    <dgm:cxn modelId="{C497428B-38C3-481C-AE09-584A99916456}" type="presOf" srcId="{6103E2E1-F503-49F0-9D47-E7159159CDBC}" destId="{34804900-5CA5-4B12-ADE3-1D5222B73E91}" srcOrd="0" destOrd="0" presId="urn:microsoft.com/office/officeart/2005/8/layout/gear1"/>
    <dgm:cxn modelId="{D7A7BF67-A29B-42BF-9A8C-858062BAE12B}" type="presOf" srcId="{BE85C8C9-8FB5-43F1-9401-AF5DEAFF55FD}" destId="{69CE790D-4928-4FA6-B21C-6FD599E6773A}" srcOrd="0" destOrd="0" presId="urn:microsoft.com/office/officeart/2005/8/layout/gear1"/>
    <dgm:cxn modelId="{77CF7070-77C4-438C-A3F2-426CDD54028A}" type="presOf" srcId="{D2E34B0C-0A6D-4A9A-A390-823BFCDA6345}" destId="{C3F5491C-1B05-4716-AB3A-E90B705A55E9}" srcOrd="0" destOrd="0" presId="urn:microsoft.com/office/officeart/2005/8/layout/gear1"/>
    <dgm:cxn modelId="{8E3A4F5C-81A9-4DB4-8E0F-126E9458F167}" type="presOf" srcId="{120295DF-651F-4607-A84B-07C1FBDCBC08}" destId="{035FC625-C912-4DCF-9D7D-0813B26DF106}" srcOrd="2" destOrd="0" presId="urn:microsoft.com/office/officeart/2005/8/layout/gear1"/>
    <dgm:cxn modelId="{1E751EA5-62B9-49D6-8B2F-6A400308C14A}" type="presOf" srcId="{D2E34B0C-0A6D-4A9A-A390-823BFCDA6345}" destId="{71725F96-4CD5-4C36-A195-7EDBE93B5194}" srcOrd="2" destOrd="0" presId="urn:microsoft.com/office/officeart/2005/8/layout/gear1"/>
    <dgm:cxn modelId="{73A7262A-29E0-4990-8310-6557C5EAF3F6}" type="presOf" srcId="{13B11084-F1E4-405E-A675-093E0428AA9D}" destId="{FCA9E3D8-930C-4C3D-A7EE-24306A969065}" srcOrd="0" destOrd="0" presId="urn:microsoft.com/office/officeart/2005/8/layout/gear1"/>
    <dgm:cxn modelId="{20149B8D-923E-4C70-8FDC-1E990AEF5995}" type="presOf" srcId="{D2E34B0C-0A6D-4A9A-A390-823BFCDA6345}" destId="{383724E6-DC88-4657-B390-8F577B85BFA7}" srcOrd="1" destOrd="0" presId="urn:microsoft.com/office/officeart/2005/8/layout/gear1"/>
    <dgm:cxn modelId="{453CE3A1-0CEE-4350-96FB-2F6F6194D11D}" type="presOf" srcId="{7DD65D76-2E92-4193-92C9-AED9D2A7B069}" destId="{B42909CE-87DF-4FBD-8D57-D2217A46B333}" srcOrd="0" destOrd="0" presId="urn:microsoft.com/office/officeart/2005/8/layout/gear1"/>
    <dgm:cxn modelId="{37C82B73-3056-47A8-BB28-5475BF941A9D}" type="presOf" srcId="{13B11084-F1E4-405E-A675-093E0428AA9D}" destId="{291B59E5-1D26-4F03-9131-BC8F9AE6F63A}" srcOrd="2" destOrd="0" presId="urn:microsoft.com/office/officeart/2005/8/layout/gear1"/>
    <dgm:cxn modelId="{D9F93E3D-200C-4414-8D9F-C10E76E2043A}" type="presOf" srcId="{13B11084-F1E4-405E-A675-093E0428AA9D}" destId="{1E34ED3B-DF16-43F2-A558-F99F586FF337}" srcOrd="1" destOrd="0" presId="urn:microsoft.com/office/officeart/2005/8/layout/gear1"/>
    <dgm:cxn modelId="{B1DC820C-7CB5-4AC8-8F09-EB211A7EA280}" srcId="{5E181E65-F247-45C9-ABC5-F4E51B3DE6FF}" destId="{120295DF-651F-4607-A84B-07C1FBDCBC08}" srcOrd="1" destOrd="0" parTransId="{31709802-691D-42CF-9675-ED74352BF5E3}" sibTransId="{7DD65D76-2E92-4193-92C9-AED9D2A7B069}"/>
    <dgm:cxn modelId="{0B452860-091B-4657-A8E2-C7AFDDF35693}" srcId="{5E181E65-F247-45C9-ABC5-F4E51B3DE6FF}" destId="{D2E34B0C-0A6D-4A9A-A390-823BFCDA6345}" srcOrd="2" destOrd="0" parTransId="{CAA08B82-09AA-4530-9242-7AAD9DD3CD17}" sibTransId="{6103E2E1-F503-49F0-9D47-E7159159CDBC}"/>
    <dgm:cxn modelId="{9B6ECC88-9553-4591-882E-FA970600125C}" srcId="{5E181E65-F247-45C9-ABC5-F4E51B3DE6FF}" destId="{751BC738-1FA6-429F-A75B-C1678B509FF5}" srcOrd="3" destOrd="0" parTransId="{88C4459D-E58F-453B-8BEB-3CA5A1287E57}" sibTransId="{BF2333E3-F3EC-4805-84C2-B9E2224DFE1A}"/>
    <dgm:cxn modelId="{900B5B96-4A41-4DD0-9F12-D35AD42D3358}" type="presOf" srcId="{D2E34B0C-0A6D-4A9A-A390-823BFCDA6345}" destId="{39DE2241-1A74-4ADB-B7C0-FE749F11301F}" srcOrd="3" destOrd="0" presId="urn:microsoft.com/office/officeart/2005/8/layout/gear1"/>
    <dgm:cxn modelId="{847DDFA9-3AA7-4973-B3DC-65638BDF8BB3}" srcId="{5E181E65-F247-45C9-ABC5-F4E51B3DE6FF}" destId="{714C7026-6038-4B14-BEEC-E0C4B0A12744}" srcOrd="5" destOrd="0" parTransId="{16EE36D0-934F-4DCB-B168-C7104609C2A0}" sibTransId="{1F8F768F-DA77-403E-8C33-D18B2E3A19A7}"/>
    <dgm:cxn modelId="{B863FB4D-727F-4986-B7B5-1C6AD6E5E97A}" type="presParOf" srcId="{B6674F50-438B-4410-B519-BC8BB06209A5}" destId="{FCA9E3D8-930C-4C3D-A7EE-24306A969065}" srcOrd="0" destOrd="0" presId="urn:microsoft.com/office/officeart/2005/8/layout/gear1"/>
    <dgm:cxn modelId="{CF7082F3-93F6-4429-B661-7668657945D7}" type="presParOf" srcId="{B6674F50-438B-4410-B519-BC8BB06209A5}" destId="{1E34ED3B-DF16-43F2-A558-F99F586FF337}" srcOrd="1" destOrd="0" presId="urn:microsoft.com/office/officeart/2005/8/layout/gear1"/>
    <dgm:cxn modelId="{F051F056-83F2-4072-B308-FAF1918EF8A7}" type="presParOf" srcId="{B6674F50-438B-4410-B519-BC8BB06209A5}" destId="{291B59E5-1D26-4F03-9131-BC8F9AE6F63A}" srcOrd="2" destOrd="0" presId="urn:microsoft.com/office/officeart/2005/8/layout/gear1"/>
    <dgm:cxn modelId="{1A6FD528-3C09-452E-8683-039A7DD6AFA9}" type="presParOf" srcId="{B6674F50-438B-4410-B519-BC8BB06209A5}" destId="{809D6BC0-4DD8-4614-A008-668E6F1ACB94}" srcOrd="3" destOrd="0" presId="urn:microsoft.com/office/officeart/2005/8/layout/gear1"/>
    <dgm:cxn modelId="{A31DDFAF-9325-44FD-815B-C5116C709B0A}" type="presParOf" srcId="{B6674F50-438B-4410-B519-BC8BB06209A5}" destId="{39BCDE45-C3FA-414E-9555-51C07A9063E0}" srcOrd="4" destOrd="0" presId="urn:microsoft.com/office/officeart/2005/8/layout/gear1"/>
    <dgm:cxn modelId="{0884D2C9-6568-4836-93FF-A356C184D8C8}" type="presParOf" srcId="{B6674F50-438B-4410-B519-BC8BB06209A5}" destId="{035FC625-C912-4DCF-9D7D-0813B26DF106}" srcOrd="5" destOrd="0" presId="urn:microsoft.com/office/officeart/2005/8/layout/gear1"/>
    <dgm:cxn modelId="{DD82D63B-53C7-4172-8857-0E6C35EE0D06}" type="presParOf" srcId="{B6674F50-438B-4410-B519-BC8BB06209A5}" destId="{C3F5491C-1B05-4716-AB3A-E90B705A55E9}" srcOrd="6" destOrd="0" presId="urn:microsoft.com/office/officeart/2005/8/layout/gear1"/>
    <dgm:cxn modelId="{4DAB7D8B-BBA4-4FF9-AA8F-45EDFCB2F377}" type="presParOf" srcId="{B6674F50-438B-4410-B519-BC8BB06209A5}" destId="{383724E6-DC88-4657-B390-8F577B85BFA7}" srcOrd="7" destOrd="0" presId="urn:microsoft.com/office/officeart/2005/8/layout/gear1"/>
    <dgm:cxn modelId="{C163A496-39B3-48A7-A944-02E04D5FD711}" type="presParOf" srcId="{B6674F50-438B-4410-B519-BC8BB06209A5}" destId="{71725F96-4CD5-4C36-A195-7EDBE93B5194}" srcOrd="8" destOrd="0" presId="urn:microsoft.com/office/officeart/2005/8/layout/gear1"/>
    <dgm:cxn modelId="{62C4C767-CC24-4669-B86F-8974E439F5EB}" type="presParOf" srcId="{B6674F50-438B-4410-B519-BC8BB06209A5}" destId="{39DE2241-1A74-4ADB-B7C0-FE749F11301F}" srcOrd="9" destOrd="0" presId="urn:microsoft.com/office/officeart/2005/8/layout/gear1"/>
    <dgm:cxn modelId="{4594197D-81F1-4CEF-A8BC-571914EB75E2}" type="presParOf" srcId="{B6674F50-438B-4410-B519-BC8BB06209A5}" destId="{69CE790D-4928-4FA6-B21C-6FD599E6773A}" srcOrd="10" destOrd="0" presId="urn:microsoft.com/office/officeart/2005/8/layout/gear1"/>
    <dgm:cxn modelId="{85949913-4B4E-4D5E-8A50-414C30AEA6C6}" type="presParOf" srcId="{B6674F50-438B-4410-B519-BC8BB06209A5}" destId="{B42909CE-87DF-4FBD-8D57-D2217A46B333}" srcOrd="11" destOrd="0" presId="urn:microsoft.com/office/officeart/2005/8/layout/gear1"/>
    <dgm:cxn modelId="{496C6E93-03CA-47BD-973C-A48644DC7672}" type="presParOf" srcId="{B6674F50-438B-4410-B519-BC8BB06209A5}" destId="{34804900-5CA5-4B12-ADE3-1D5222B73E91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038371C-5E4B-406B-99B2-73EBF1802BA5}" type="doc">
      <dgm:prSet loTypeId="urn:microsoft.com/office/officeart/2005/8/layout/cycle2" loCatId="cycl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20960283-83F6-4664-B220-0EB669D3C021}">
      <dgm:prSet phldrT="[Szöveg]" custT="1"/>
      <dgm:spPr/>
      <dgm:t>
        <a:bodyPr/>
        <a:lstStyle/>
        <a:p>
          <a:r>
            <a:rPr lang="hu-HU" sz="1800" dirty="0" smtClean="0"/>
            <a:t>gyerekek</a:t>
          </a:r>
          <a:endParaRPr lang="hu-HU" sz="1800" dirty="0"/>
        </a:p>
      </dgm:t>
    </dgm:pt>
    <dgm:pt modelId="{439EEC08-9917-4C78-86D1-DC08E8F5D32B}" type="parTrans" cxnId="{5474659C-EE00-43AA-894A-914BAB2C86C2}">
      <dgm:prSet/>
      <dgm:spPr/>
      <dgm:t>
        <a:bodyPr/>
        <a:lstStyle/>
        <a:p>
          <a:endParaRPr lang="hu-HU"/>
        </a:p>
      </dgm:t>
    </dgm:pt>
    <dgm:pt modelId="{A1FF098D-A803-45FA-A9BE-1146EAA1811C}" type="sibTrans" cxnId="{5474659C-EE00-43AA-894A-914BAB2C86C2}">
      <dgm:prSet/>
      <dgm:spPr/>
      <dgm:t>
        <a:bodyPr/>
        <a:lstStyle/>
        <a:p>
          <a:endParaRPr lang="hu-HU"/>
        </a:p>
      </dgm:t>
    </dgm:pt>
    <dgm:pt modelId="{C4FF98BA-B2B7-4564-AB80-D952DAB89361}">
      <dgm:prSet phldrT="[Szöveg]" custT="1"/>
      <dgm:spPr/>
      <dgm:t>
        <a:bodyPr/>
        <a:lstStyle/>
        <a:p>
          <a:r>
            <a:rPr lang="hu-HU" sz="2000" dirty="0" smtClean="0"/>
            <a:t>Idősek!</a:t>
          </a:r>
          <a:endParaRPr lang="hu-HU" sz="2000" dirty="0"/>
        </a:p>
      </dgm:t>
    </dgm:pt>
    <dgm:pt modelId="{555D2548-4305-48D2-90EA-6AED1EAD81EC}" type="parTrans" cxnId="{1DC7AB23-E240-4E77-8641-4B275D7EB28F}">
      <dgm:prSet/>
      <dgm:spPr/>
      <dgm:t>
        <a:bodyPr/>
        <a:lstStyle/>
        <a:p>
          <a:endParaRPr lang="hu-HU"/>
        </a:p>
      </dgm:t>
    </dgm:pt>
    <dgm:pt modelId="{689AED7B-0C28-4875-B1A4-2056DAD82464}" type="sibTrans" cxnId="{1DC7AB23-E240-4E77-8641-4B275D7EB28F}">
      <dgm:prSet/>
      <dgm:spPr/>
      <dgm:t>
        <a:bodyPr/>
        <a:lstStyle/>
        <a:p>
          <a:endParaRPr lang="hu-HU"/>
        </a:p>
      </dgm:t>
    </dgm:pt>
    <dgm:pt modelId="{636AEAE6-6ABF-496F-A293-5BF72ABE0D45}">
      <dgm:prSet phldrT="[Szöveg]"/>
      <dgm:spPr/>
      <dgm:t>
        <a:bodyPr/>
        <a:lstStyle/>
        <a:p>
          <a:r>
            <a:rPr lang="hu-HU" dirty="0" smtClean="0"/>
            <a:t>nagycsaládosok</a:t>
          </a:r>
          <a:endParaRPr lang="hu-HU" dirty="0"/>
        </a:p>
      </dgm:t>
    </dgm:pt>
    <dgm:pt modelId="{71B28AE7-6F3C-43A7-9693-44CA950BED6D}" type="parTrans" cxnId="{20E5BB2E-9424-47FA-BAD1-EE08DFD11F97}">
      <dgm:prSet/>
      <dgm:spPr/>
      <dgm:t>
        <a:bodyPr/>
        <a:lstStyle/>
        <a:p>
          <a:endParaRPr lang="hu-HU"/>
        </a:p>
      </dgm:t>
    </dgm:pt>
    <dgm:pt modelId="{43664973-8877-4E72-BDD5-7714C1C7E08F}" type="sibTrans" cxnId="{20E5BB2E-9424-47FA-BAD1-EE08DFD11F97}">
      <dgm:prSet/>
      <dgm:spPr/>
      <dgm:t>
        <a:bodyPr/>
        <a:lstStyle/>
        <a:p>
          <a:endParaRPr lang="hu-HU"/>
        </a:p>
      </dgm:t>
    </dgm:pt>
    <dgm:pt modelId="{C460430E-9191-478B-8E51-13098F2B33D7}">
      <dgm:prSet phldrT="[Szöveg]"/>
      <dgm:spPr/>
      <dgm:t>
        <a:bodyPr/>
        <a:lstStyle/>
        <a:p>
          <a:r>
            <a:rPr lang="hu-HU" dirty="0" smtClean="0"/>
            <a:t>fogyatékkal élők</a:t>
          </a:r>
          <a:endParaRPr lang="hu-HU" dirty="0"/>
        </a:p>
      </dgm:t>
    </dgm:pt>
    <dgm:pt modelId="{3CDF8D9E-E433-4626-B1EC-68E498E75CCD}" type="parTrans" cxnId="{9658A733-ECBF-4D86-9827-2EBD729CDD6A}">
      <dgm:prSet/>
      <dgm:spPr/>
      <dgm:t>
        <a:bodyPr/>
        <a:lstStyle/>
        <a:p>
          <a:endParaRPr lang="hu-HU"/>
        </a:p>
      </dgm:t>
    </dgm:pt>
    <dgm:pt modelId="{5FCC0EC1-47D9-4B54-98C3-F3341DE4E56E}" type="sibTrans" cxnId="{9658A733-ECBF-4D86-9827-2EBD729CDD6A}">
      <dgm:prSet/>
      <dgm:spPr/>
      <dgm:t>
        <a:bodyPr/>
        <a:lstStyle/>
        <a:p>
          <a:endParaRPr lang="hu-HU"/>
        </a:p>
      </dgm:t>
    </dgm:pt>
    <dgm:pt modelId="{D7666C62-DBDF-4308-8947-2D7896AC6978}">
      <dgm:prSet phldrT="[Szöveg]"/>
      <dgm:spPr/>
      <dgm:t>
        <a:bodyPr/>
        <a:lstStyle/>
        <a:p>
          <a:r>
            <a:rPr lang="hu-HU" dirty="0" smtClean="0"/>
            <a:t>betegek</a:t>
          </a:r>
          <a:endParaRPr lang="hu-HU" dirty="0"/>
        </a:p>
      </dgm:t>
    </dgm:pt>
    <dgm:pt modelId="{85B92B04-647A-4854-B217-019F22367CED}" type="parTrans" cxnId="{19EB61A7-093B-4A63-833C-639644DB4026}">
      <dgm:prSet/>
      <dgm:spPr/>
      <dgm:t>
        <a:bodyPr/>
        <a:lstStyle/>
        <a:p>
          <a:endParaRPr lang="hu-HU"/>
        </a:p>
      </dgm:t>
    </dgm:pt>
    <dgm:pt modelId="{7153A29B-BF00-4981-90D1-51034101DC57}" type="sibTrans" cxnId="{19EB61A7-093B-4A63-833C-639644DB4026}">
      <dgm:prSet/>
      <dgm:spPr/>
      <dgm:t>
        <a:bodyPr/>
        <a:lstStyle/>
        <a:p>
          <a:endParaRPr lang="hu-HU"/>
        </a:p>
      </dgm:t>
    </dgm:pt>
    <dgm:pt modelId="{83BF779D-AD20-44D6-BCB9-93410EFA5A5D}" type="pres">
      <dgm:prSet presAssocID="{4038371C-5E4B-406B-99B2-73EBF1802BA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D2D5B46A-56C6-47C5-9225-73BF38AC574F}" type="pres">
      <dgm:prSet presAssocID="{20960283-83F6-4664-B220-0EB669D3C02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D0B2790-554A-420B-8D51-76B7F03FF036}" type="pres">
      <dgm:prSet presAssocID="{A1FF098D-A803-45FA-A9BE-1146EAA1811C}" presName="sibTrans" presStyleLbl="sibTrans2D1" presStyleIdx="0" presStyleCnt="5"/>
      <dgm:spPr/>
      <dgm:t>
        <a:bodyPr/>
        <a:lstStyle/>
        <a:p>
          <a:endParaRPr lang="hu-HU"/>
        </a:p>
      </dgm:t>
    </dgm:pt>
    <dgm:pt modelId="{E853233F-4B54-44C4-985A-A71F1CDFCB05}" type="pres">
      <dgm:prSet presAssocID="{A1FF098D-A803-45FA-A9BE-1146EAA1811C}" presName="connectorText" presStyleLbl="sibTrans2D1" presStyleIdx="0" presStyleCnt="5"/>
      <dgm:spPr/>
      <dgm:t>
        <a:bodyPr/>
        <a:lstStyle/>
        <a:p>
          <a:endParaRPr lang="hu-HU"/>
        </a:p>
      </dgm:t>
    </dgm:pt>
    <dgm:pt modelId="{ED0925BC-D55B-41BA-ADC3-E5FB6C0FA3C4}" type="pres">
      <dgm:prSet presAssocID="{C4FF98BA-B2B7-4564-AB80-D952DAB89361}" presName="node" presStyleLbl="node1" presStyleIdx="1" presStyleCnt="5" custScaleX="133074" custScaleY="116360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23D353A8-9C06-48F0-BA57-75090326829C}" type="pres">
      <dgm:prSet presAssocID="{689AED7B-0C28-4875-B1A4-2056DAD82464}" presName="sibTrans" presStyleLbl="sibTrans2D1" presStyleIdx="1" presStyleCnt="5"/>
      <dgm:spPr/>
      <dgm:t>
        <a:bodyPr/>
        <a:lstStyle/>
        <a:p>
          <a:endParaRPr lang="hu-HU"/>
        </a:p>
      </dgm:t>
    </dgm:pt>
    <dgm:pt modelId="{B0B78A72-EBA3-45A8-9E24-D701B69FA65F}" type="pres">
      <dgm:prSet presAssocID="{689AED7B-0C28-4875-B1A4-2056DAD82464}" presName="connectorText" presStyleLbl="sibTrans2D1" presStyleIdx="1" presStyleCnt="5"/>
      <dgm:spPr/>
      <dgm:t>
        <a:bodyPr/>
        <a:lstStyle/>
        <a:p>
          <a:endParaRPr lang="hu-HU"/>
        </a:p>
      </dgm:t>
    </dgm:pt>
    <dgm:pt modelId="{156ED050-4D89-499B-B9C6-5253E4EAED03}" type="pres">
      <dgm:prSet presAssocID="{636AEAE6-6ABF-496F-A293-5BF72ABE0D45}" presName="node" presStyleLbl="node1" presStyleIdx="2" presStyleCnt="5" custScaleX="141411" custScaleY="112278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A9B6DE1-AF2C-44D7-BEE5-05695797C4EE}" type="pres">
      <dgm:prSet presAssocID="{43664973-8877-4E72-BDD5-7714C1C7E08F}" presName="sibTrans" presStyleLbl="sibTrans2D1" presStyleIdx="2" presStyleCnt="5"/>
      <dgm:spPr/>
      <dgm:t>
        <a:bodyPr/>
        <a:lstStyle/>
        <a:p>
          <a:endParaRPr lang="hu-HU"/>
        </a:p>
      </dgm:t>
    </dgm:pt>
    <dgm:pt modelId="{9C5577A4-872D-40BA-AEFD-783B909FEDE4}" type="pres">
      <dgm:prSet presAssocID="{43664973-8877-4E72-BDD5-7714C1C7E08F}" presName="connectorText" presStyleLbl="sibTrans2D1" presStyleIdx="2" presStyleCnt="5"/>
      <dgm:spPr/>
      <dgm:t>
        <a:bodyPr/>
        <a:lstStyle/>
        <a:p>
          <a:endParaRPr lang="hu-HU"/>
        </a:p>
      </dgm:t>
    </dgm:pt>
    <dgm:pt modelId="{65647E1B-98DB-4299-BFCE-9E55B53A74AB}" type="pres">
      <dgm:prSet presAssocID="{C460430E-9191-478B-8E51-13098F2B33D7}" presName="node" presStyleLbl="node1" presStyleIdx="3" presStyleCnt="5" custScaleX="119567" custScaleY="107187" custRadScaleRad="105775" custRadScaleInc="12315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7793BAF-A1DC-4C17-8AEA-CD6BD04BFE7A}" type="pres">
      <dgm:prSet presAssocID="{5FCC0EC1-47D9-4B54-98C3-F3341DE4E56E}" presName="sibTrans" presStyleLbl="sibTrans2D1" presStyleIdx="3" presStyleCnt="5"/>
      <dgm:spPr/>
      <dgm:t>
        <a:bodyPr/>
        <a:lstStyle/>
        <a:p>
          <a:endParaRPr lang="hu-HU"/>
        </a:p>
      </dgm:t>
    </dgm:pt>
    <dgm:pt modelId="{FDE0B22E-4B17-4EF1-85B2-07CE0B6CB0BB}" type="pres">
      <dgm:prSet presAssocID="{5FCC0EC1-47D9-4B54-98C3-F3341DE4E56E}" presName="connectorText" presStyleLbl="sibTrans2D1" presStyleIdx="3" presStyleCnt="5"/>
      <dgm:spPr/>
      <dgm:t>
        <a:bodyPr/>
        <a:lstStyle/>
        <a:p>
          <a:endParaRPr lang="hu-HU"/>
        </a:p>
      </dgm:t>
    </dgm:pt>
    <dgm:pt modelId="{08728832-96A6-4002-9D65-35C5FC5FDD12}" type="pres">
      <dgm:prSet presAssocID="{D7666C62-DBDF-4308-8947-2D7896AC6978}" presName="node" presStyleLbl="node1" presStyleIdx="4" presStyleCnt="5" custScaleX="127767" custScaleY="124572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A92CEE9-D0D6-43DC-ACB1-402C5A54C8F8}" type="pres">
      <dgm:prSet presAssocID="{7153A29B-BF00-4981-90D1-51034101DC57}" presName="sibTrans" presStyleLbl="sibTrans2D1" presStyleIdx="4" presStyleCnt="5"/>
      <dgm:spPr/>
      <dgm:t>
        <a:bodyPr/>
        <a:lstStyle/>
        <a:p>
          <a:endParaRPr lang="hu-HU"/>
        </a:p>
      </dgm:t>
    </dgm:pt>
    <dgm:pt modelId="{565CCEEE-8F4A-4ED7-9AE8-328FE0F17023}" type="pres">
      <dgm:prSet presAssocID="{7153A29B-BF00-4981-90D1-51034101DC57}" presName="connectorText" presStyleLbl="sibTrans2D1" presStyleIdx="4" presStyleCnt="5"/>
      <dgm:spPr/>
      <dgm:t>
        <a:bodyPr/>
        <a:lstStyle/>
        <a:p>
          <a:endParaRPr lang="hu-HU"/>
        </a:p>
      </dgm:t>
    </dgm:pt>
  </dgm:ptLst>
  <dgm:cxnLst>
    <dgm:cxn modelId="{1AAD091F-71D4-4B4B-BA5F-0DE67F8A355A}" type="presOf" srcId="{636AEAE6-6ABF-496F-A293-5BF72ABE0D45}" destId="{156ED050-4D89-499B-B9C6-5253E4EAED03}" srcOrd="0" destOrd="0" presId="urn:microsoft.com/office/officeart/2005/8/layout/cycle2"/>
    <dgm:cxn modelId="{668B6661-4A5E-4ACC-9580-B82412DF7F78}" type="presOf" srcId="{A1FF098D-A803-45FA-A9BE-1146EAA1811C}" destId="{E853233F-4B54-44C4-985A-A71F1CDFCB05}" srcOrd="1" destOrd="0" presId="urn:microsoft.com/office/officeart/2005/8/layout/cycle2"/>
    <dgm:cxn modelId="{7256BFB0-8269-4589-885B-6638EE791CC6}" type="presOf" srcId="{D7666C62-DBDF-4308-8947-2D7896AC6978}" destId="{08728832-96A6-4002-9D65-35C5FC5FDD12}" srcOrd="0" destOrd="0" presId="urn:microsoft.com/office/officeart/2005/8/layout/cycle2"/>
    <dgm:cxn modelId="{62816A62-22C6-4D09-9C9D-BD16C900401C}" type="presOf" srcId="{43664973-8877-4E72-BDD5-7714C1C7E08F}" destId="{9C5577A4-872D-40BA-AEFD-783B909FEDE4}" srcOrd="1" destOrd="0" presId="urn:microsoft.com/office/officeart/2005/8/layout/cycle2"/>
    <dgm:cxn modelId="{9658A733-ECBF-4D86-9827-2EBD729CDD6A}" srcId="{4038371C-5E4B-406B-99B2-73EBF1802BA5}" destId="{C460430E-9191-478B-8E51-13098F2B33D7}" srcOrd="3" destOrd="0" parTransId="{3CDF8D9E-E433-4626-B1EC-68E498E75CCD}" sibTransId="{5FCC0EC1-47D9-4B54-98C3-F3341DE4E56E}"/>
    <dgm:cxn modelId="{5474659C-EE00-43AA-894A-914BAB2C86C2}" srcId="{4038371C-5E4B-406B-99B2-73EBF1802BA5}" destId="{20960283-83F6-4664-B220-0EB669D3C021}" srcOrd="0" destOrd="0" parTransId="{439EEC08-9917-4C78-86D1-DC08E8F5D32B}" sibTransId="{A1FF098D-A803-45FA-A9BE-1146EAA1811C}"/>
    <dgm:cxn modelId="{8E722D47-9F3D-4D56-BFB1-6DB86D102509}" type="presOf" srcId="{C4FF98BA-B2B7-4564-AB80-D952DAB89361}" destId="{ED0925BC-D55B-41BA-ADC3-E5FB6C0FA3C4}" srcOrd="0" destOrd="0" presId="urn:microsoft.com/office/officeart/2005/8/layout/cycle2"/>
    <dgm:cxn modelId="{1DC7AB23-E240-4E77-8641-4B275D7EB28F}" srcId="{4038371C-5E4B-406B-99B2-73EBF1802BA5}" destId="{C4FF98BA-B2B7-4564-AB80-D952DAB89361}" srcOrd="1" destOrd="0" parTransId="{555D2548-4305-48D2-90EA-6AED1EAD81EC}" sibTransId="{689AED7B-0C28-4875-B1A4-2056DAD82464}"/>
    <dgm:cxn modelId="{666A06E0-0996-4CA1-B399-6FC6317B98BE}" type="presOf" srcId="{4038371C-5E4B-406B-99B2-73EBF1802BA5}" destId="{83BF779D-AD20-44D6-BCB9-93410EFA5A5D}" srcOrd="0" destOrd="0" presId="urn:microsoft.com/office/officeart/2005/8/layout/cycle2"/>
    <dgm:cxn modelId="{6CD1E519-FFA0-4F99-A9CF-6A7834CC1822}" type="presOf" srcId="{689AED7B-0C28-4875-B1A4-2056DAD82464}" destId="{23D353A8-9C06-48F0-BA57-75090326829C}" srcOrd="0" destOrd="0" presId="urn:microsoft.com/office/officeart/2005/8/layout/cycle2"/>
    <dgm:cxn modelId="{ACD46D42-0566-44BB-B6EB-1D6E4218BB86}" type="presOf" srcId="{7153A29B-BF00-4981-90D1-51034101DC57}" destId="{565CCEEE-8F4A-4ED7-9AE8-328FE0F17023}" srcOrd="1" destOrd="0" presId="urn:microsoft.com/office/officeart/2005/8/layout/cycle2"/>
    <dgm:cxn modelId="{2C659F0A-DC65-4369-B44E-8A31CF6B5CA9}" type="presOf" srcId="{20960283-83F6-4664-B220-0EB669D3C021}" destId="{D2D5B46A-56C6-47C5-9225-73BF38AC574F}" srcOrd="0" destOrd="0" presId="urn:microsoft.com/office/officeart/2005/8/layout/cycle2"/>
    <dgm:cxn modelId="{F5C1362B-E602-4AD2-AD88-1BB4D33D2286}" type="presOf" srcId="{A1FF098D-A803-45FA-A9BE-1146EAA1811C}" destId="{1D0B2790-554A-420B-8D51-76B7F03FF036}" srcOrd="0" destOrd="0" presId="urn:microsoft.com/office/officeart/2005/8/layout/cycle2"/>
    <dgm:cxn modelId="{2C726A66-FABB-4E57-A064-68C15483B170}" type="presOf" srcId="{5FCC0EC1-47D9-4B54-98C3-F3341DE4E56E}" destId="{FDE0B22E-4B17-4EF1-85B2-07CE0B6CB0BB}" srcOrd="1" destOrd="0" presId="urn:microsoft.com/office/officeart/2005/8/layout/cycle2"/>
    <dgm:cxn modelId="{D7085CEB-6E35-4901-A5BE-B44EC9FDB41B}" type="presOf" srcId="{5FCC0EC1-47D9-4B54-98C3-F3341DE4E56E}" destId="{E7793BAF-A1DC-4C17-8AEA-CD6BD04BFE7A}" srcOrd="0" destOrd="0" presId="urn:microsoft.com/office/officeart/2005/8/layout/cycle2"/>
    <dgm:cxn modelId="{19EB61A7-093B-4A63-833C-639644DB4026}" srcId="{4038371C-5E4B-406B-99B2-73EBF1802BA5}" destId="{D7666C62-DBDF-4308-8947-2D7896AC6978}" srcOrd="4" destOrd="0" parTransId="{85B92B04-647A-4854-B217-019F22367CED}" sibTransId="{7153A29B-BF00-4981-90D1-51034101DC57}"/>
    <dgm:cxn modelId="{20E5BB2E-9424-47FA-BAD1-EE08DFD11F97}" srcId="{4038371C-5E4B-406B-99B2-73EBF1802BA5}" destId="{636AEAE6-6ABF-496F-A293-5BF72ABE0D45}" srcOrd="2" destOrd="0" parTransId="{71B28AE7-6F3C-43A7-9693-44CA950BED6D}" sibTransId="{43664973-8877-4E72-BDD5-7714C1C7E08F}"/>
    <dgm:cxn modelId="{F1783460-3BFD-4E2A-9D19-80FC3D9C8E6B}" type="presOf" srcId="{C460430E-9191-478B-8E51-13098F2B33D7}" destId="{65647E1B-98DB-4299-BFCE-9E55B53A74AB}" srcOrd="0" destOrd="0" presId="urn:microsoft.com/office/officeart/2005/8/layout/cycle2"/>
    <dgm:cxn modelId="{64AF5C13-A724-4C96-997A-68CBD6057ED9}" type="presOf" srcId="{43664973-8877-4E72-BDD5-7714C1C7E08F}" destId="{EA9B6DE1-AF2C-44D7-BEE5-05695797C4EE}" srcOrd="0" destOrd="0" presId="urn:microsoft.com/office/officeart/2005/8/layout/cycle2"/>
    <dgm:cxn modelId="{FDAEDA8E-6E6C-40F7-8F65-B74211874A7C}" type="presOf" srcId="{689AED7B-0C28-4875-B1A4-2056DAD82464}" destId="{B0B78A72-EBA3-45A8-9E24-D701B69FA65F}" srcOrd="1" destOrd="0" presId="urn:microsoft.com/office/officeart/2005/8/layout/cycle2"/>
    <dgm:cxn modelId="{616C0160-390D-458B-9F62-B9C7B5FC0540}" type="presOf" srcId="{7153A29B-BF00-4981-90D1-51034101DC57}" destId="{8A92CEE9-D0D6-43DC-ACB1-402C5A54C8F8}" srcOrd="0" destOrd="0" presId="urn:microsoft.com/office/officeart/2005/8/layout/cycle2"/>
    <dgm:cxn modelId="{4D1B3D91-E2CB-46E0-83FE-B4C62EE180C4}" type="presParOf" srcId="{83BF779D-AD20-44D6-BCB9-93410EFA5A5D}" destId="{D2D5B46A-56C6-47C5-9225-73BF38AC574F}" srcOrd="0" destOrd="0" presId="urn:microsoft.com/office/officeart/2005/8/layout/cycle2"/>
    <dgm:cxn modelId="{7B34A967-8C75-4D2F-9CF0-1DB9CA214CE4}" type="presParOf" srcId="{83BF779D-AD20-44D6-BCB9-93410EFA5A5D}" destId="{1D0B2790-554A-420B-8D51-76B7F03FF036}" srcOrd="1" destOrd="0" presId="urn:microsoft.com/office/officeart/2005/8/layout/cycle2"/>
    <dgm:cxn modelId="{29F8AF76-0B06-4E72-BE7A-F92118E9235B}" type="presParOf" srcId="{1D0B2790-554A-420B-8D51-76B7F03FF036}" destId="{E853233F-4B54-44C4-985A-A71F1CDFCB05}" srcOrd="0" destOrd="0" presId="urn:microsoft.com/office/officeart/2005/8/layout/cycle2"/>
    <dgm:cxn modelId="{9B18F683-483F-4638-ACF2-A96AEFA40827}" type="presParOf" srcId="{83BF779D-AD20-44D6-BCB9-93410EFA5A5D}" destId="{ED0925BC-D55B-41BA-ADC3-E5FB6C0FA3C4}" srcOrd="2" destOrd="0" presId="urn:microsoft.com/office/officeart/2005/8/layout/cycle2"/>
    <dgm:cxn modelId="{12800F8A-C01A-4CC2-81FE-485A337F4A75}" type="presParOf" srcId="{83BF779D-AD20-44D6-BCB9-93410EFA5A5D}" destId="{23D353A8-9C06-48F0-BA57-75090326829C}" srcOrd="3" destOrd="0" presId="urn:microsoft.com/office/officeart/2005/8/layout/cycle2"/>
    <dgm:cxn modelId="{72DC1C81-5C0E-45DE-AE94-3436E6BFED66}" type="presParOf" srcId="{23D353A8-9C06-48F0-BA57-75090326829C}" destId="{B0B78A72-EBA3-45A8-9E24-D701B69FA65F}" srcOrd="0" destOrd="0" presId="urn:microsoft.com/office/officeart/2005/8/layout/cycle2"/>
    <dgm:cxn modelId="{DBB6B3E1-D7F0-43E1-A008-4A7A6D7111E3}" type="presParOf" srcId="{83BF779D-AD20-44D6-BCB9-93410EFA5A5D}" destId="{156ED050-4D89-499B-B9C6-5253E4EAED03}" srcOrd="4" destOrd="0" presId="urn:microsoft.com/office/officeart/2005/8/layout/cycle2"/>
    <dgm:cxn modelId="{E1962BCB-879B-4BED-BD84-18C0D1301819}" type="presParOf" srcId="{83BF779D-AD20-44D6-BCB9-93410EFA5A5D}" destId="{EA9B6DE1-AF2C-44D7-BEE5-05695797C4EE}" srcOrd="5" destOrd="0" presId="urn:microsoft.com/office/officeart/2005/8/layout/cycle2"/>
    <dgm:cxn modelId="{5D20F024-13BA-4F45-9942-B05D13F1CD0E}" type="presParOf" srcId="{EA9B6DE1-AF2C-44D7-BEE5-05695797C4EE}" destId="{9C5577A4-872D-40BA-AEFD-783B909FEDE4}" srcOrd="0" destOrd="0" presId="urn:microsoft.com/office/officeart/2005/8/layout/cycle2"/>
    <dgm:cxn modelId="{275A1DD7-BE21-468F-8B36-B6180C1A3862}" type="presParOf" srcId="{83BF779D-AD20-44D6-BCB9-93410EFA5A5D}" destId="{65647E1B-98DB-4299-BFCE-9E55B53A74AB}" srcOrd="6" destOrd="0" presId="urn:microsoft.com/office/officeart/2005/8/layout/cycle2"/>
    <dgm:cxn modelId="{1A4DF95C-80DA-4154-881A-B6185B10DFA3}" type="presParOf" srcId="{83BF779D-AD20-44D6-BCB9-93410EFA5A5D}" destId="{E7793BAF-A1DC-4C17-8AEA-CD6BD04BFE7A}" srcOrd="7" destOrd="0" presId="urn:microsoft.com/office/officeart/2005/8/layout/cycle2"/>
    <dgm:cxn modelId="{D981DDAF-6FE1-4D7A-82A6-C974ED9FC201}" type="presParOf" srcId="{E7793BAF-A1DC-4C17-8AEA-CD6BD04BFE7A}" destId="{FDE0B22E-4B17-4EF1-85B2-07CE0B6CB0BB}" srcOrd="0" destOrd="0" presId="urn:microsoft.com/office/officeart/2005/8/layout/cycle2"/>
    <dgm:cxn modelId="{443E2AC0-B075-4C5F-AE31-86E581E48726}" type="presParOf" srcId="{83BF779D-AD20-44D6-BCB9-93410EFA5A5D}" destId="{08728832-96A6-4002-9D65-35C5FC5FDD12}" srcOrd="8" destOrd="0" presId="urn:microsoft.com/office/officeart/2005/8/layout/cycle2"/>
    <dgm:cxn modelId="{7470276E-1B8A-47C6-8E1F-84FA2206C3CE}" type="presParOf" srcId="{83BF779D-AD20-44D6-BCB9-93410EFA5A5D}" destId="{8A92CEE9-D0D6-43DC-ACB1-402C5A54C8F8}" srcOrd="9" destOrd="0" presId="urn:microsoft.com/office/officeart/2005/8/layout/cycle2"/>
    <dgm:cxn modelId="{181600F7-373F-4999-99A5-984D32D9D8EB}" type="presParOf" srcId="{8A92CEE9-D0D6-43DC-ACB1-402C5A54C8F8}" destId="{565CCEEE-8F4A-4ED7-9AE8-328FE0F1702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4556770-4DFD-4AD6-9ED7-8657CB61D37E}">
      <dsp:nvSpPr>
        <dsp:cNvPr id="0" name=""/>
        <dsp:cNvSpPr/>
      </dsp:nvSpPr>
      <dsp:spPr>
        <a:xfrm>
          <a:off x="1" y="35723"/>
          <a:ext cx="3271427" cy="81471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600" kern="1200" dirty="0" smtClean="0"/>
            <a:t>Egyéni</a:t>
          </a:r>
          <a:endParaRPr lang="hu-HU" sz="3600" kern="1200" dirty="0"/>
        </a:p>
      </dsp:txBody>
      <dsp:txXfrm>
        <a:off x="1" y="35723"/>
        <a:ext cx="3271427" cy="814714"/>
      </dsp:txXfrm>
    </dsp:sp>
    <dsp:sp modelId="{DB610FB2-51C9-4816-B875-FF99C3D4282B}">
      <dsp:nvSpPr>
        <dsp:cNvPr id="0" name=""/>
        <dsp:cNvSpPr/>
      </dsp:nvSpPr>
      <dsp:spPr>
        <a:xfrm>
          <a:off x="34" y="905243"/>
          <a:ext cx="3271427" cy="40763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smtClean="0"/>
            <a:t>veszteség- vagy deficitelmélet</a:t>
          </a:r>
          <a:endParaRPr lang="hu-H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smtClean="0"/>
            <a:t>szerepelmélet </a:t>
          </a:r>
          <a:endParaRPr lang="hu-HU" sz="1800" kern="1200" dirty="0" smtClean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 smtClean="0"/>
            <a:t>aktivitáselmélet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 smtClean="0"/>
            <a:t>produktív idősödés elmélete (1980, USA – G-8 országok konferenciája, 1997 – aktív idősödés – részmunkaidős foglalkoztatás)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 smtClean="0"/>
            <a:t>folyamatosság-elmélet (megőrzésre tett erőfeszítés)</a:t>
          </a:r>
        </a:p>
      </dsp:txBody>
      <dsp:txXfrm>
        <a:off x="34" y="905243"/>
        <a:ext cx="3271427" cy="4076325"/>
      </dsp:txXfrm>
    </dsp:sp>
    <dsp:sp modelId="{FFE34B71-FEF8-4112-93A7-51F7D2AA2038}">
      <dsp:nvSpPr>
        <dsp:cNvPr id="0" name=""/>
        <dsp:cNvSpPr/>
      </dsp:nvSpPr>
      <dsp:spPr>
        <a:xfrm>
          <a:off x="3729461" y="90529"/>
          <a:ext cx="3271427" cy="814714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6032" tIns="146304" rIns="256032" bIns="146304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3600" kern="1200" dirty="0" smtClean="0"/>
            <a:t>Társadalmi</a:t>
          </a:r>
          <a:endParaRPr lang="hu-HU" sz="3600" kern="1200" dirty="0"/>
        </a:p>
      </dsp:txBody>
      <dsp:txXfrm>
        <a:off x="3729461" y="90529"/>
        <a:ext cx="3271427" cy="814714"/>
      </dsp:txXfrm>
    </dsp:sp>
    <dsp:sp modelId="{1DA62D7B-9557-4C35-89CD-C717B554B3A9}">
      <dsp:nvSpPr>
        <dsp:cNvPr id="0" name=""/>
        <dsp:cNvSpPr/>
      </dsp:nvSpPr>
      <dsp:spPr>
        <a:xfrm>
          <a:off x="3729461" y="905243"/>
          <a:ext cx="3271427" cy="407632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 smtClean="0"/>
            <a:t>társadalmi környezet-elmélet (saját erőforrás és környezet)</a:t>
          </a:r>
          <a:endParaRPr lang="hu-H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 smtClean="0"/>
            <a:t>csereelmélet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 smtClean="0"/>
            <a:t>az idősek, mint sajátos szubkultúra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 smtClean="0"/>
            <a:t>modernizációs elmélet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 err="1" smtClean="0"/>
            <a:t>age</a:t>
          </a:r>
          <a:r>
            <a:rPr lang="hu-HU" sz="1800" kern="1200" dirty="0" smtClean="0"/>
            <a:t> </a:t>
          </a:r>
          <a:r>
            <a:rPr lang="hu-HU" sz="1800" kern="1200" dirty="0" err="1" smtClean="0"/>
            <a:t>stratification</a:t>
          </a:r>
          <a:r>
            <a:rPr lang="hu-HU" sz="1800" kern="1200" dirty="0" smtClean="0"/>
            <a:t> </a:t>
          </a:r>
          <a:r>
            <a:rPr lang="hu-HU" sz="1800" kern="1200" dirty="0" err="1" smtClean="0"/>
            <a:t>theory</a:t>
          </a:r>
          <a:endParaRPr lang="hu-HU" sz="1800" kern="1200" dirty="0" smtClean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 smtClean="0"/>
            <a:t>kritikai gerontológia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800" kern="1200" dirty="0" smtClean="0"/>
            <a:t>aktív idősödés koncepció  (WHO 2002: függetlenség,társadalmi részvétel, méltóság, öngondoskodás, önkiteljesedés)</a:t>
          </a:r>
          <a:endParaRPr lang="hu-HU" sz="1800" kern="1200" dirty="0"/>
        </a:p>
      </dsp:txBody>
      <dsp:txXfrm>
        <a:off x="3729461" y="905243"/>
        <a:ext cx="3271427" cy="407632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AAC0B9F-8E8B-4164-9726-09CA2786A10C}">
      <dsp:nvSpPr>
        <dsp:cNvPr id="0" name=""/>
        <dsp:cNvSpPr/>
      </dsp:nvSpPr>
      <dsp:spPr>
        <a:xfrm>
          <a:off x="1745946" y="0"/>
          <a:ext cx="4275740" cy="4275740"/>
        </a:xfrm>
        <a:prstGeom prst="diamond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1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A8AF7416-7FD3-40B4-B4AD-BC5155CEA532}">
      <dsp:nvSpPr>
        <dsp:cNvPr id="0" name=""/>
        <dsp:cNvSpPr/>
      </dsp:nvSpPr>
      <dsp:spPr>
        <a:xfrm>
          <a:off x="500069" y="428623"/>
          <a:ext cx="3294906" cy="166753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Miskolc és környéke: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303 fős minta </a:t>
          </a:r>
          <a:endParaRPr lang="hu-HU" sz="2000" kern="1200" dirty="0"/>
        </a:p>
      </dsp:txBody>
      <dsp:txXfrm>
        <a:off x="500069" y="428623"/>
        <a:ext cx="3294906" cy="1667538"/>
      </dsp:txXfrm>
    </dsp:sp>
    <dsp:sp modelId="{11317D08-F33B-493E-B4E1-5B9B974C5C84}">
      <dsp:nvSpPr>
        <dsp:cNvPr id="0" name=""/>
        <dsp:cNvSpPr/>
      </dsp:nvSpPr>
      <dsp:spPr>
        <a:xfrm>
          <a:off x="3929084" y="428623"/>
          <a:ext cx="3423173" cy="166753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Székesfehérvár és környéke: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317 fős minta </a:t>
          </a:r>
          <a:endParaRPr lang="hu-HU" sz="1800" kern="1200" dirty="0"/>
        </a:p>
      </dsp:txBody>
      <dsp:txXfrm>
        <a:off x="3929084" y="428623"/>
        <a:ext cx="3423173" cy="1667538"/>
      </dsp:txXfrm>
    </dsp:sp>
    <dsp:sp modelId="{CFF4170F-C6E2-4EDA-91BB-08F4BE84DF7A}">
      <dsp:nvSpPr>
        <dsp:cNvPr id="0" name=""/>
        <dsp:cNvSpPr/>
      </dsp:nvSpPr>
      <dsp:spPr>
        <a:xfrm>
          <a:off x="500069" y="2165653"/>
          <a:ext cx="3239177" cy="171646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Kazincbarcika és környéke: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300 fős minta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800" kern="1200" dirty="0"/>
        </a:p>
      </dsp:txBody>
      <dsp:txXfrm>
        <a:off x="500069" y="2165653"/>
        <a:ext cx="3239177" cy="1716464"/>
      </dsp:txXfrm>
    </dsp:sp>
    <dsp:sp modelId="{5F2B0726-C6E7-4434-A10D-E86B621E2CBE}">
      <dsp:nvSpPr>
        <dsp:cNvPr id="0" name=""/>
        <dsp:cNvSpPr/>
      </dsp:nvSpPr>
      <dsp:spPr>
        <a:xfrm>
          <a:off x="4000521" y="2214579"/>
          <a:ext cx="3476000" cy="1667538"/>
        </a:xfrm>
        <a:prstGeom prst="roundRect">
          <a:avLst/>
        </a:prstGeom>
        <a:gradFill rotWithShape="1">
          <a:gsLst>
            <a:gs pos="0">
              <a:schemeClr val="accent4">
                <a:shade val="51000"/>
                <a:satMod val="130000"/>
              </a:schemeClr>
            </a:gs>
            <a:gs pos="80000">
              <a:schemeClr val="accent4">
                <a:shade val="93000"/>
                <a:satMod val="130000"/>
              </a:schemeClr>
            </a:gs>
            <a:gs pos="100000">
              <a:schemeClr val="accent4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>
              <a:solidFill>
                <a:schemeClr val="bg1"/>
              </a:solidFill>
            </a:rPr>
            <a:t>Budapest: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>
              <a:solidFill>
                <a:schemeClr val="bg1"/>
              </a:solidFill>
            </a:rPr>
            <a:t>111 fős minta</a:t>
          </a:r>
          <a:endParaRPr lang="hu-HU" sz="1800" kern="1200" dirty="0">
            <a:solidFill>
              <a:schemeClr val="bg1"/>
            </a:solidFill>
          </a:endParaRPr>
        </a:p>
      </dsp:txBody>
      <dsp:txXfrm>
        <a:off x="4000521" y="2214579"/>
        <a:ext cx="3476000" cy="1667538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3144D0F-E886-4217-9997-77532EA89C9E}">
      <dsp:nvSpPr>
        <dsp:cNvPr id="0" name=""/>
        <dsp:cNvSpPr/>
      </dsp:nvSpPr>
      <dsp:spPr>
        <a:xfrm rot="5400000">
          <a:off x="-145415" y="148222"/>
          <a:ext cx="969435" cy="67860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500" kern="1200" dirty="0"/>
        </a:p>
      </dsp:txBody>
      <dsp:txXfrm rot="5400000">
        <a:off x="-145415" y="148222"/>
        <a:ext cx="969435" cy="678605"/>
      </dsp:txXfrm>
    </dsp:sp>
    <dsp:sp modelId="{91C234C2-BD1D-4611-A6C7-27EAA6538B03}">
      <dsp:nvSpPr>
        <dsp:cNvPr id="0" name=""/>
        <dsp:cNvSpPr/>
      </dsp:nvSpPr>
      <dsp:spPr>
        <a:xfrm rot="5400000">
          <a:off x="1956627" y="-1278022"/>
          <a:ext cx="611859" cy="31679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100" kern="1200" dirty="0" smtClean="0"/>
            <a:t>Környezetvédelem/</a:t>
          </a:r>
          <a:r>
            <a:rPr lang="hu-HU" sz="1100" kern="1200" dirty="0" err="1" smtClean="0"/>
            <a:t>környezettud</a:t>
          </a:r>
          <a:r>
            <a:rPr lang="hu-HU" sz="1100" kern="1200" dirty="0" smtClean="0"/>
            <a:t>. (2,8)</a:t>
          </a:r>
          <a:endParaRPr lang="hu-H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100" kern="1200" dirty="0" smtClean="0"/>
            <a:t>Oktatás/képzés (2,6)</a:t>
          </a:r>
          <a:endParaRPr lang="hu-HU" sz="1100" kern="1200" dirty="0"/>
        </a:p>
      </dsp:txBody>
      <dsp:txXfrm rot="5400000">
        <a:off x="1956627" y="-1278022"/>
        <a:ext cx="611859" cy="3167903"/>
      </dsp:txXfrm>
    </dsp:sp>
    <dsp:sp modelId="{74612363-FCBD-4E95-A8AE-E3FD4F072CE3}">
      <dsp:nvSpPr>
        <dsp:cNvPr id="0" name=""/>
        <dsp:cNvSpPr/>
      </dsp:nvSpPr>
      <dsp:spPr>
        <a:xfrm rot="5400000">
          <a:off x="-145415" y="966213"/>
          <a:ext cx="969435" cy="67860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500" kern="1200" dirty="0"/>
        </a:p>
      </dsp:txBody>
      <dsp:txXfrm rot="5400000">
        <a:off x="-145415" y="966213"/>
        <a:ext cx="969435" cy="678605"/>
      </dsp:txXfrm>
    </dsp:sp>
    <dsp:sp modelId="{A10C3EE6-BC65-4F45-B399-83DD476F0F54}">
      <dsp:nvSpPr>
        <dsp:cNvPr id="0" name=""/>
        <dsp:cNvSpPr/>
      </dsp:nvSpPr>
      <dsp:spPr>
        <a:xfrm rot="5400000">
          <a:off x="1947490" y="-448086"/>
          <a:ext cx="630133" cy="31679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100" kern="1200" dirty="0" smtClean="0"/>
            <a:t>Értékesítés/kereskedelem (2,5)</a:t>
          </a:r>
          <a:endParaRPr lang="hu-H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100" kern="1200" dirty="0" smtClean="0"/>
            <a:t>Mezőgazdaság (2,3)</a:t>
          </a:r>
          <a:endParaRPr lang="hu-HU" sz="1100" kern="1200" dirty="0"/>
        </a:p>
      </dsp:txBody>
      <dsp:txXfrm rot="5400000">
        <a:off x="1947490" y="-448086"/>
        <a:ext cx="630133" cy="3167903"/>
      </dsp:txXfrm>
    </dsp:sp>
    <dsp:sp modelId="{747F8FAD-717C-4F36-A830-A2A8FE6B3849}">
      <dsp:nvSpPr>
        <dsp:cNvPr id="0" name=""/>
        <dsp:cNvSpPr/>
      </dsp:nvSpPr>
      <dsp:spPr>
        <a:xfrm rot="5400000">
          <a:off x="-145415" y="1784205"/>
          <a:ext cx="969435" cy="67860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500" kern="1200" dirty="0"/>
        </a:p>
      </dsp:txBody>
      <dsp:txXfrm rot="5400000">
        <a:off x="-145415" y="1784205"/>
        <a:ext cx="969435" cy="678605"/>
      </dsp:txXfrm>
    </dsp:sp>
    <dsp:sp modelId="{2D31A420-223B-4B57-87CD-ECD22926234E}">
      <dsp:nvSpPr>
        <dsp:cNvPr id="0" name=""/>
        <dsp:cNvSpPr/>
      </dsp:nvSpPr>
      <dsp:spPr>
        <a:xfrm rot="5400000">
          <a:off x="1947490" y="369904"/>
          <a:ext cx="630133" cy="31679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100" kern="1200" dirty="0" smtClean="0"/>
            <a:t>Műszaki (2,3)</a:t>
          </a:r>
          <a:endParaRPr lang="hu-H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100" kern="1200" dirty="0" smtClean="0"/>
            <a:t>HR/munkaügy (2,3)</a:t>
          </a:r>
          <a:endParaRPr lang="hu-HU" sz="1100" kern="1200" dirty="0"/>
        </a:p>
      </dsp:txBody>
      <dsp:txXfrm rot="5400000">
        <a:off x="1947490" y="369904"/>
        <a:ext cx="630133" cy="3167903"/>
      </dsp:txXfrm>
    </dsp:sp>
    <dsp:sp modelId="{D3A75ECB-A7D4-4860-BCAA-28BB71CF9B8A}">
      <dsp:nvSpPr>
        <dsp:cNvPr id="0" name=""/>
        <dsp:cNvSpPr/>
      </dsp:nvSpPr>
      <dsp:spPr>
        <a:xfrm rot="5400000">
          <a:off x="-145415" y="2602196"/>
          <a:ext cx="969435" cy="67860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500" kern="1200" dirty="0"/>
        </a:p>
      </dsp:txBody>
      <dsp:txXfrm rot="5400000">
        <a:off x="-145415" y="2602196"/>
        <a:ext cx="969435" cy="678605"/>
      </dsp:txXfrm>
    </dsp:sp>
    <dsp:sp modelId="{D3DA5E4F-69C2-461A-88AC-17E92A506A3F}">
      <dsp:nvSpPr>
        <dsp:cNvPr id="0" name=""/>
        <dsp:cNvSpPr/>
      </dsp:nvSpPr>
      <dsp:spPr>
        <a:xfrm rot="5400000">
          <a:off x="1947490" y="1159167"/>
          <a:ext cx="630133" cy="31679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100" kern="1200" dirty="0" smtClean="0"/>
            <a:t>Karbantartás/szerviz (2,</a:t>
          </a:r>
          <a:r>
            <a:rPr lang="hu-HU" sz="1100" kern="1200" dirty="0" err="1" smtClean="0"/>
            <a:t>2</a:t>
          </a:r>
          <a:r>
            <a:rPr lang="hu-HU" sz="1100" kern="1200" dirty="0" smtClean="0"/>
            <a:t>)</a:t>
          </a:r>
          <a:endParaRPr lang="hu-HU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100" kern="1200" dirty="0" smtClean="0"/>
            <a:t>Menedzsment/vezetés (2,</a:t>
          </a:r>
          <a:r>
            <a:rPr lang="hu-HU" sz="1100" kern="1200" dirty="0" err="1" smtClean="0"/>
            <a:t>2</a:t>
          </a:r>
          <a:r>
            <a:rPr lang="hu-HU" sz="1100" kern="1200" dirty="0" smtClean="0"/>
            <a:t>)</a:t>
          </a:r>
          <a:endParaRPr lang="hu-HU" sz="1100" kern="1200" dirty="0"/>
        </a:p>
      </dsp:txBody>
      <dsp:txXfrm rot="5400000">
        <a:off x="1947490" y="1159167"/>
        <a:ext cx="630133" cy="3167903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DF5E252-CDBE-4455-8AB5-1260BDDC7261}">
      <dsp:nvSpPr>
        <dsp:cNvPr id="0" name=""/>
        <dsp:cNvSpPr/>
      </dsp:nvSpPr>
      <dsp:spPr>
        <a:xfrm rot="5400000">
          <a:off x="-125034" y="126369"/>
          <a:ext cx="1125795" cy="87572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600" kern="1200" dirty="0"/>
        </a:p>
      </dsp:txBody>
      <dsp:txXfrm rot="5400000">
        <a:off x="-125034" y="126369"/>
        <a:ext cx="1125795" cy="875725"/>
      </dsp:txXfrm>
    </dsp:sp>
    <dsp:sp modelId="{E4DF2862-6B01-4499-B857-D9CF92F29C92}">
      <dsp:nvSpPr>
        <dsp:cNvPr id="0" name=""/>
        <dsp:cNvSpPr/>
      </dsp:nvSpPr>
      <dsp:spPr>
        <a:xfrm rot="5400000">
          <a:off x="2082189" y="-1225365"/>
          <a:ext cx="674064" cy="31248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300" kern="1200" dirty="0" smtClean="0"/>
            <a:t>Minőségre, pontosságra való törekvés (4,2)</a:t>
          </a:r>
          <a:endParaRPr lang="hu-H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300" kern="1200" dirty="0" smtClean="0"/>
            <a:t>Önállóság (4,1)</a:t>
          </a:r>
          <a:endParaRPr lang="hu-HU" sz="1300" kern="1200" dirty="0"/>
        </a:p>
      </dsp:txBody>
      <dsp:txXfrm rot="5400000">
        <a:off x="2082189" y="-1225365"/>
        <a:ext cx="674064" cy="3124802"/>
      </dsp:txXfrm>
    </dsp:sp>
    <dsp:sp modelId="{DF21156C-AAAA-41E2-AE69-5F81F070AD71}">
      <dsp:nvSpPr>
        <dsp:cNvPr id="0" name=""/>
        <dsp:cNvSpPr/>
      </dsp:nvSpPr>
      <dsp:spPr>
        <a:xfrm rot="5400000">
          <a:off x="-187655" y="973473"/>
          <a:ext cx="1251037" cy="87572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900" kern="1200" dirty="0"/>
        </a:p>
      </dsp:txBody>
      <dsp:txXfrm rot="5400000">
        <a:off x="-187655" y="973473"/>
        <a:ext cx="1251037" cy="875725"/>
      </dsp:txXfrm>
    </dsp:sp>
    <dsp:sp modelId="{BF80D9FF-411F-4E71-83B2-096F852BD094}">
      <dsp:nvSpPr>
        <dsp:cNvPr id="0" name=""/>
        <dsp:cNvSpPr/>
      </dsp:nvSpPr>
      <dsp:spPr>
        <a:xfrm rot="5400000">
          <a:off x="2120854" y="-459310"/>
          <a:ext cx="634544" cy="31248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300" kern="1200" dirty="0" smtClean="0"/>
            <a:t>Együttműködési készség (4,0)</a:t>
          </a:r>
          <a:endParaRPr lang="hu-H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300" kern="1200" dirty="0" smtClean="0"/>
            <a:t>Kommunikációs készség (3,9)</a:t>
          </a:r>
          <a:endParaRPr lang="hu-HU" sz="1300" kern="1200" dirty="0"/>
        </a:p>
      </dsp:txBody>
      <dsp:txXfrm rot="5400000">
        <a:off x="2120854" y="-459310"/>
        <a:ext cx="634544" cy="3124802"/>
      </dsp:txXfrm>
    </dsp:sp>
    <dsp:sp modelId="{C4DB1F6B-A55D-45B3-BE97-3DE825CCC1AE}">
      <dsp:nvSpPr>
        <dsp:cNvPr id="0" name=""/>
        <dsp:cNvSpPr/>
      </dsp:nvSpPr>
      <dsp:spPr>
        <a:xfrm rot="5400000">
          <a:off x="-187651" y="1830724"/>
          <a:ext cx="1251037" cy="875734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900" kern="1200" dirty="0"/>
        </a:p>
      </dsp:txBody>
      <dsp:txXfrm rot="5400000">
        <a:off x="-187651" y="1830724"/>
        <a:ext cx="1251037" cy="875734"/>
      </dsp:txXfrm>
    </dsp:sp>
    <dsp:sp modelId="{E61730F3-275E-43FB-9084-6C36A57D7966}">
      <dsp:nvSpPr>
        <dsp:cNvPr id="0" name=""/>
        <dsp:cNvSpPr/>
      </dsp:nvSpPr>
      <dsp:spPr>
        <a:xfrm rot="5400000">
          <a:off x="2106873" y="365524"/>
          <a:ext cx="662452" cy="30746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300" kern="1200" dirty="0" smtClean="0"/>
            <a:t>Probléma-megoldó készség (3,9)</a:t>
          </a:r>
          <a:endParaRPr lang="hu-HU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300" kern="1200" dirty="0" smtClean="0"/>
            <a:t>Rugalmasság (3,8)</a:t>
          </a:r>
          <a:endParaRPr lang="hu-HU" sz="1300" kern="1200" dirty="0"/>
        </a:p>
      </dsp:txBody>
      <dsp:txXfrm rot="5400000">
        <a:off x="2106873" y="365524"/>
        <a:ext cx="662452" cy="3074680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F0E2CB-BB3A-4D51-B808-7F1054050899}">
      <dsp:nvSpPr>
        <dsp:cNvPr id="0" name=""/>
        <dsp:cNvSpPr/>
      </dsp:nvSpPr>
      <dsp:spPr>
        <a:xfrm>
          <a:off x="2232" y="67079"/>
          <a:ext cx="2176626" cy="4032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A döntéshozó</a:t>
          </a:r>
          <a:endParaRPr lang="hu-HU" sz="1400" kern="1200" dirty="0"/>
        </a:p>
      </dsp:txBody>
      <dsp:txXfrm>
        <a:off x="2232" y="67079"/>
        <a:ext cx="2176626" cy="403200"/>
      </dsp:txXfrm>
    </dsp:sp>
    <dsp:sp modelId="{EC02E742-BCB6-4AD8-A69B-0C94FA97598B}">
      <dsp:nvSpPr>
        <dsp:cNvPr id="0" name=""/>
        <dsp:cNvSpPr/>
      </dsp:nvSpPr>
      <dsp:spPr>
        <a:xfrm>
          <a:off x="2232" y="470279"/>
          <a:ext cx="2176626" cy="45347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kern="1200" dirty="0" smtClean="0"/>
            <a:t>Elemező</a:t>
          </a:r>
          <a:endParaRPr lang="hu-H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kern="1200" dirty="0" smtClean="0"/>
            <a:t>Irányító</a:t>
          </a:r>
          <a:endParaRPr lang="hu-H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kern="1200" dirty="0" smtClean="0"/>
            <a:t>Stressz tűrő</a:t>
          </a:r>
          <a:endParaRPr lang="hu-H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kern="1200" dirty="0" smtClean="0"/>
            <a:t>Önbizalom</a:t>
          </a:r>
          <a:endParaRPr lang="hu-H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kern="1200" dirty="0" smtClean="0"/>
            <a:t>Élethosszig tartó tanulás</a:t>
          </a:r>
          <a:endParaRPr lang="hu-H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kern="1200" dirty="0" smtClean="0"/>
            <a:t>Mások befolyásolása</a:t>
          </a:r>
          <a:endParaRPr lang="hu-H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kern="1200" dirty="0" smtClean="0"/>
            <a:t>Mások fejlesztése</a:t>
          </a:r>
          <a:endParaRPr lang="hu-H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kern="1200" dirty="0" smtClean="0"/>
            <a:t>Aktivitás</a:t>
          </a:r>
          <a:endParaRPr lang="hu-H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kern="1200" dirty="0" smtClean="0"/>
            <a:t>Eredmények</a:t>
          </a:r>
          <a:endParaRPr lang="hu-H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kern="1200" dirty="0" smtClean="0"/>
            <a:t>Teljesítmények</a:t>
          </a:r>
          <a:endParaRPr lang="hu-H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kern="1200" dirty="0" smtClean="0"/>
            <a:t>Minőség</a:t>
          </a:r>
          <a:endParaRPr lang="hu-H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kern="1200" dirty="0" smtClean="0"/>
            <a:t>Pontosság</a:t>
          </a:r>
          <a:endParaRPr lang="hu-H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kern="1200" dirty="0" smtClean="0"/>
            <a:t>Problémamegoldó</a:t>
          </a:r>
          <a:endParaRPr lang="hu-H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kern="1200" dirty="0" smtClean="0"/>
            <a:t>Tervezés</a:t>
          </a:r>
          <a:endParaRPr lang="hu-H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kern="1200" dirty="0" smtClean="0"/>
            <a:t>Szervezés</a:t>
          </a:r>
          <a:endParaRPr lang="hu-H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kern="1200" dirty="0" smtClean="0"/>
            <a:t>Önálló</a:t>
          </a:r>
          <a:endParaRPr lang="hu-H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kern="1200" dirty="0" smtClean="0"/>
            <a:t>Rendszerszemlélet</a:t>
          </a:r>
          <a:endParaRPr lang="hu-H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kern="1200" dirty="0" smtClean="0"/>
            <a:t>Digitálisan kompetens</a:t>
          </a:r>
          <a:endParaRPr lang="hu-H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hu-HU" sz="1400" kern="1200" dirty="0"/>
        </a:p>
      </dsp:txBody>
      <dsp:txXfrm>
        <a:off x="2232" y="470279"/>
        <a:ext cx="2176626" cy="4534740"/>
      </dsp:txXfrm>
    </dsp:sp>
    <dsp:sp modelId="{BE7D0C50-799C-41A5-AF82-C3B6F4F69FF1}">
      <dsp:nvSpPr>
        <dsp:cNvPr id="0" name=""/>
        <dsp:cNvSpPr/>
      </dsp:nvSpPr>
      <dsp:spPr>
        <a:xfrm>
          <a:off x="2483586" y="67079"/>
          <a:ext cx="2176626" cy="4032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A megértő</a:t>
          </a:r>
          <a:endParaRPr lang="hu-HU" sz="1400" kern="1200" dirty="0"/>
        </a:p>
      </dsp:txBody>
      <dsp:txXfrm>
        <a:off x="2483586" y="67079"/>
        <a:ext cx="2176626" cy="403200"/>
      </dsp:txXfrm>
    </dsp:sp>
    <dsp:sp modelId="{40F85693-7E3C-42CE-9192-DB4AAC7ECEB2}">
      <dsp:nvSpPr>
        <dsp:cNvPr id="0" name=""/>
        <dsp:cNvSpPr/>
      </dsp:nvSpPr>
      <dsp:spPr>
        <a:xfrm>
          <a:off x="2483586" y="470279"/>
          <a:ext cx="2176626" cy="45347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kern="1200" dirty="0" smtClean="0"/>
            <a:t>Rugalmasság</a:t>
          </a:r>
          <a:endParaRPr lang="hu-H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kern="1200" dirty="0" smtClean="0"/>
            <a:t>Munkatársak megértése</a:t>
          </a:r>
          <a:endParaRPr lang="hu-H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kern="1200" dirty="0" smtClean="0"/>
            <a:t>Kommunikációs készség</a:t>
          </a:r>
          <a:endParaRPr lang="hu-H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kern="1200" dirty="0" smtClean="0"/>
            <a:t>Együttműködési készség</a:t>
          </a:r>
          <a:endParaRPr lang="hu-H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kern="1200" dirty="0" smtClean="0"/>
            <a:t>Önbizalom</a:t>
          </a:r>
          <a:endParaRPr lang="hu-H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kern="1200" dirty="0" smtClean="0"/>
            <a:t>Aktivitás</a:t>
          </a:r>
          <a:endParaRPr lang="hu-H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kern="1200" dirty="0" smtClean="0"/>
            <a:t>Minőség</a:t>
          </a:r>
          <a:endParaRPr lang="hu-H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kern="1200" dirty="0" smtClean="0"/>
            <a:t>Pontosság</a:t>
          </a:r>
          <a:endParaRPr lang="hu-H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kern="1200" dirty="0" smtClean="0"/>
            <a:t>Önálló</a:t>
          </a:r>
          <a:endParaRPr lang="hu-HU" sz="1400" kern="1200" dirty="0"/>
        </a:p>
      </dsp:txBody>
      <dsp:txXfrm>
        <a:off x="2483586" y="470279"/>
        <a:ext cx="2176626" cy="4534740"/>
      </dsp:txXfrm>
    </dsp:sp>
    <dsp:sp modelId="{7D1E12B9-8E7E-445C-9A39-D9D4F3B77F4C}">
      <dsp:nvSpPr>
        <dsp:cNvPr id="0" name=""/>
        <dsp:cNvSpPr/>
      </dsp:nvSpPr>
      <dsp:spPr>
        <a:xfrm>
          <a:off x="4964940" y="67079"/>
          <a:ext cx="2176626" cy="40320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400" kern="1200" dirty="0" smtClean="0"/>
            <a:t>Az ügyfélorientált</a:t>
          </a:r>
          <a:endParaRPr lang="hu-HU" sz="1400" kern="1200" dirty="0"/>
        </a:p>
      </dsp:txBody>
      <dsp:txXfrm>
        <a:off x="4964940" y="67079"/>
        <a:ext cx="2176626" cy="403200"/>
      </dsp:txXfrm>
    </dsp:sp>
    <dsp:sp modelId="{DC802E43-59DC-4CA5-AC6E-7C8028749B2D}">
      <dsp:nvSpPr>
        <dsp:cNvPr id="0" name=""/>
        <dsp:cNvSpPr/>
      </dsp:nvSpPr>
      <dsp:spPr>
        <a:xfrm>
          <a:off x="4964940" y="470279"/>
          <a:ext cx="2176626" cy="453474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kern="1200" dirty="0" smtClean="0"/>
            <a:t>Fő az ügyfél</a:t>
          </a:r>
          <a:endParaRPr lang="hu-H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kern="1200" dirty="0" smtClean="0"/>
            <a:t>Eredmény</a:t>
          </a:r>
          <a:endParaRPr lang="hu-H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kern="1200" dirty="0" smtClean="0"/>
            <a:t>Teljesítmény</a:t>
          </a:r>
          <a:endParaRPr lang="hu-H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u-HU" sz="1400" kern="1200" dirty="0" smtClean="0"/>
            <a:t>Rendszerszemlélet</a:t>
          </a:r>
          <a:endParaRPr lang="hu-HU" sz="1400" kern="1200" dirty="0"/>
        </a:p>
      </dsp:txBody>
      <dsp:txXfrm>
        <a:off x="4964940" y="470279"/>
        <a:ext cx="2176626" cy="4534740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CA9E3D8-930C-4C3D-A7EE-24306A969065}">
      <dsp:nvSpPr>
        <dsp:cNvPr id="0" name=""/>
        <dsp:cNvSpPr/>
      </dsp:nvSpPr>
      <dsp:spPr>
        <a:xfrm>
          <a:off x="4779203" y="3278993"/>
          <a:ext cx="4007658" cy="4007658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Változatos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Lehet kötött vagy rugalmas munkaidőben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Lehet szakterületétől eltérő is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Vezetőként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egyénileg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500" kern="1200" dirty="0"/>
        </a:p>
      </dsp:txBody>
      <dsp:txXfrm>
        <a:off x="4779203" y="3278993"/>
        <a:ext cx="4007658" cy="4007658"/>
      </dsp:txXfrm>
    </dsp:sp>
    <dsp:sp modelId="{809D6BC0-4DD8-4614-A008-668E6F1ACB94}">
      <dsp:nvSpPr>
        <dsp:cNvPr id="0" name=""/>
        <dsp:cNvSpPr/>
      </dsp:nvSpPr>
      <dsp:spPr>
        <a:xfrm>
          <a:off x="2447474" y="2331728"/>
          <a:ext cx="2914660" cy="291466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Lehet önkéntes és lehet fizetett is</a:t>
          </a:r>
          <a:endParaRPr lang="hu-HU" sz="2000" kern="1200" dirty="0"/>
        </a:p>
      </dsp:txBody>
      <dsp:txXfrm>
        <a:off x="2447474" y="2331728"/>
        <a:ext cx="2914660" cy="2914660"/>
      </dsp:txXfrm>
    </dsp:sp>
    <dsp:sp modelId="{C3F5491C-1B05-4716-AB3A-E90B705A55E9}">
      <dsp:nvSpPr>
        <dsp:cNvPr id="0" name=""/>
        <dsp:cNvSpPr/>
      </dsp:nvSpPr>
      <dsp:spPr>
        <a:xfrm rot="20700000">
          <a:off x="4079982" y="320910"/>
          <a:ext cx="2855772" cy="2855772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Otthon végezhető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részmunkaidős</a:t>
          </a:r>
          <a:endParaRPr lang="hu-HU" sz="2000" kern="1200" dirty="0"/>
        </a:p>
      </dsp:txBody>
      <dsp:txXfrm>
        <a:off x="4706336" y="947264"/>
        <a:ext cx="1603063" cy="1603063"/>
      </dsp:txXfrm>
    </dsp:sp>
    <dsp:sp modelId="{69CE790D-4928-4FA6-B21C-6FD599E6773A}">
      <dsp:nvSpPr>
        <dsp:cNvPr id="0" name=""/>
        <dsp:cNvSpPr/>
      </dsp:nvSpPr>
      <dsp:spPr>
        <a:xfrm>
          <a:off x="4506213" y="2654030"/>
          <a:ext cx="5129803" cy="5129803"/>
        </a:xfrm>
        <a:prstGeom prst="circularArrow">
          <a:avLst>
            <a:gd name="adj1" fmla="val 4687"/>
            <a:gd name="adj2" fmla="val 299029"/>
            <a:gd name="adj3" fmla="val 2560709"/>
            <a:gd name="adj4" fmla="val 15768455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tint val="6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2909CE-87DF-4FBD-8D57-D2217A46B333}">
      <dsp:nvSpPr>
        <dsp:cNvPr id="0" name=""/>
        <dsp:cNvSpPr/>
      </dsp:nvSpPr>
      <dsp:spPr>
        <a:xfrm>
          <a:off x="1931293" y="1673553"/>
          <a:ext cx="3727122" cy="372712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tint val="6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804900-5CA5-4B12-ADE3-1D5222B73E91}">
      <dsp:nvSpPr>
        <dsp:cNvPr id="0" name=""/>
        <dsp:cNvSpPr/>
      </dsp:nvSpPr>
      <dsp:spPr>
        <a:xfrm>
          <a:off x="3419412" y="-317882"/>
          <a:ext cx="4018588" cy="4018588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tint val="6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25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D5B46A-56C6-47C5-9225-73BF38AC574F}">
      <dsp:nvSpPr>
        <dsp:cNvPr id="0" name=""/>
        <dsp:cNvSpPr/>
      </dsp:nvSpPr>
      <dsp:spPr>
        <a:xfrm>
          <a:off x="2811758" y="-38730"/>
          <a:ext cx="1272210" cy="127221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800" kern="1200" dirty="0" smtClean="0"/>
            <a:t>gyerekek</a:t>
          </a:r>
          <a:endParaRPr lang="hu-HU" sz="1800" kern="1200" dirty="0"/>
        </a:p>
      </dsp:txBody>
      <dsp:txXfrm>
        <a:off x="2811758" y="-38730"/>
        <a:ext cx="1272210" cy="1272210"/>
      </dsp:txXfrm>
    </dsp:sp>
    <dsp:sp modelId="{1D0B2790-554A-420B-8D51-76B7F03FF036}">
      <dsp:nvSpPr>
        <dsp:cNvPr id="0" name=""/>
        <dsp:cNvSpPr/>
      </dsp:nvSpPr>
      <dsp:spPr>
        <a:xfrm rot="2160000">
          <a:off x="4022468" y="890834"/>
          <a:ext cx="249595" cy="42937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200" kern="1200"/>
        </a:p>
      </dsp:txBody>
      <dsp:txXfrm rot="2160000">
        <a:off x="4022468" y="890834"/>
        <a:ext cx="249595" cy="429370"/>
      </dsp:txXfrm>
    </dsp:sp>
    <dsp:sp modelId="{ED0925BC-D55B-41BA-ADC3-E5FB6C0FA3C4}">
      <dsp:nvSpPr>
        <dsp:cNvPr id="0" name=""/>
        <dsp:cNvSpPr/>
      </dsp:nvSpPr>
      <dsp:spPr>
        <a:xfrm>
          <a:off x="4148057" y="980934"/>
          <a:ext cx="1692981" cy="148034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smtClean="0"/>
            <a:t>Idősek!</a:t>
          </a:r>
          <a:endParaRPr lang="hu-HU" sz="2000" kern="1200" dirty="0"/>
        </a:p>
      </dsp:txBody>
      <dsp:txXfrm>
        <a:off x="4148057" y="980934"/>
        <a:ext cx="1692981" cy="1480343"/>
      </dsp:txXfrm>
    </dsp:sp>
    <dsp:sp modelId="{23D353A8-9C06-48F0-BA57-75090326829C}">
      <dsp:nvSpPr>
        <dsp:cNvPr id="0" name=""/>
        <dsp:cNvSpPr/>
      </dsp:nvSpPr>
      <dsp:spPr>
        <a:xfrm rot="6480000">
          <a:off x="4582314" y="2419533"/>
          <a:ext cx="231089" cy="42937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200" kern="1200"/>
        </a:p>
      </dsp:txBody>
      <dsp:txXfrm rot="6480000">
        <a:off x="4582314" y="2419533"/>
        <a:ext cx="231089" cy="429370"/>
      </dsp:txXfrm>
    </dsp:sp>
    <dsp:sp modelId="{156ED050-4D89-499B-B9C6-5253E4EAED03}">
      <dsp:nvSpPr>
        <dsp:cNvPr id="0" name=""/>
        <dsp:cNvSpPr/>
      </dsp:nvSpPr>
      <dsp:spPr>
        <a:xfrm>
          <a:off x="3504244" y="2825136"/>
          <a:ext cx="1799045" cy="142841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nagycsaládosok</a:t>
          </a:r>
          <a:endParaRPr lang="hu-HU" sz="1500" kern="1200" dirty="0"/>
        </a:p>
      </dsp:txBody>
      <dsp:txXfrm>
        <a:off x="3504244" y="2825136"/>
        <a:ext cx="1799045" cy="1428412"/>
      </dsp:txXfrm>
    </dsp:sp>
    <dsp:sp modelId="{EA9B6DE1-AF2C-44D7-BEE5-05695797C4EE}">
      <dsp:nvSpPr>
        <dsp:cNvPr id="0" name=""/>
        <dsp:cNvSpPr/>
      </dsp:nvSpPr>
      <dsp:spPr>
        <a:xfrm rot="10810524">
          <a:off x="3195642" y="3321292"/>
          <a:ext cx="218083" cy="42937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200" kern="1200"/>
        </a:p>
      </dsp:txBody>
      <dsp:txXfrm rot="10810524">
        <a:off x="3195642" y="3321292"/>
        <a:ext cx="218083" cy="429370"/>
      </dsp:txXfrm>
    </dsp:sp>
    <dsp:sp modelId="{65647E1B-98DB-4299-BFCE-9E55B53A74AB}">
      <dsp:nvSpPr>
        <dsp:cNvPr id="0" name=""/>
        <dsp:cNvSpPr/>
      </dsp:nvSpPr>
      <dsp:spPr>
        <a:xfrm>
          <a:off x="1571634" y="2851178"/>
          <a:ext cx="1521143" cy="136364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fogyatékkal élők</a:t>
          </a:r>
          <a:endParaRPr lang="hu-HU" sz="1500" kern="1200" dirty="0"/>
        </a:p>
      </dsp:txBody>
      <dsp:txXfrm>
        <a:off x="1571634" y="2851178"/>
        <a:ext cx="1521143" cy="1363644"/>
      </dsp:txXfrm>
    </dsp:sp>
    <dsp:sp modelId="{E7793BAF-A1DC-4C17-8AEA-CD6BD04BFE7A}">
      <dsp:nvSpPr>
        <dsp:cNvPr id="0" name=""/>
        <dsp:cNvSpPr/>
      </dsp:nvSpPr>
      <dsp:spPr>
        <a:xfrm rot="15397127">
          <a:off x="2028880" y="2470510"/>
          <a:ext cx="203287" cy="42937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200" kern="1200"/>
        </a:p>
      </dsp:txBody>
      <dsp:txXfrm rot="15397127">
        <a:off x="2028880" y="2470510"/>
        <a:ext cx="203287" cy="429370"/>
      </dsp:txXfrm>
    </dsp:sp>
    <dsp:sp modelId="{08728832-96A6-4002-9D65-35C5FC5FDD12}">
      <dsp:nvSpPr>
        <dsp:cNvPr id="0" name=""/>
        <dsp:cNvSpPr/>
      </dsp:nvSpPr>
      <dsp:spPr>
        <a:xfrm>
          <a:off x="1088447" y="928697"/>
          <a:ext cx="1625464" cy="158481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kern="1200" dirty="0" smtClean="0"/>
            <a:t>betegek</a:t>
          </a:r>
          <a:endParaRPr lang="hu-HU" sz="1500" kern="1200" dirty="0"/>
        </a:p>
      </dsp:txBody>
      <dsp:txXfrm>
        <a:off x="1088447" y="928697"/>
        <a:ext cx="1625464" cy="1584817"/>
      </dsp:txXfrm>
    </dsp:sp>
    <dsp:sp modelId="{8A92CEE9-D0D6-43DC-ACB1-402C5A54C8F8}">
      <dsp:nvSpPr>
        <dsp:cNvPr id="0" name=""/>
        <dsp:cNvSpPr/>
      </dsp:nvSpPr>
      <dsp:spPr>
        <a:xfrm rot="19440000">
          <a:off x="2612758" y="898906"/>
          <a:ext cx="249187" cy="42937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u-HU" sz="1200" kern="1200"/>
        </a:p>
      </dsp:txBody>
      <dsp:txXfrm rot="19440000">
        <a:off x="2612758" y="898906"/>
        <a:ext cx="249187" cy="4293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3EEE7-0A84-44F9-AFC4-BA5309E551C0}" type="datetimeFigureOut">
              <a:rPr lang="hu-HU" smtClean="0"/>
              <a:pPr/>
              <a:t>2015.06.04.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2A379A-B1CF-4C45-9EDC-087FD03EF3AA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A379A-B1CF-4C45-9EDC-087FD03EF3AA}" type="slidenum">
              <a:rPr lang="hu-HU" smtClean="0"/>
              <a:pPr/>
              <a:t>1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Nemek aránya: rendben. </a:t>
            </a:r>
          </a:p>
          <a:p>
            <a:r>
              <a:rPr lang="hu-HU" dirty="0" smtClean="0"/>
              <a:t>Családi</a:t>
            </a:r>
            <a:r>
              <a:rPr lang="hu-HU" baseline="0" dirty="0" smtClean="0"/>
              <a:t> állapot: általában alacsonyabb 60 felett, de itt 50 felettit néztünk, ez ok. 60 -65 között: 42 %, 80 felett: 45% özvegy.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A379A-B1CF-4C45-9EDC-087FD03EF3AA}" type="slidenum">
              <a:rPr lang="hu-HU" smtClean="0"/>
              <a:pPr/>
              <a:t>7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A379A-B1CF-4C45-9EDC-087FD03EF3AA}" type="slidenum">
              <a:rPr lang="hu-HU" smtClean="0"/>
              <a:pPr/>
              <a:t>8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A379A-B1CF-4C45-9EDC-087FD03EF3AA}" type="slidenum">
              <a:rPr lang="hu-HU" smtClean="0"/>
              <a:pPr/>
              <a:t>15</a:t>
            </a:fld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A379A-B1CF-4C45-9EDC-087FD03EF3AA}" type="slidenum">
              <a:rPr lang="hu-HU" smtClean="0"/>
              <a:pPr/>
              <a:t>16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59785" y="5414165"/>
            <a:ext cx="7778805" cy="763525"/>
          </a:xfrm>
          <a:noFill/>
          <a:effectLst>
            <a:outerShdw blurRad="88900" dist="38100" dir="5400000" algn="ctr" rotWithShape="0">
              <a:schemeClr val="tx1">
                <a:alpha val="83000"/>
              </a:scheme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 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222195"/>
            <a:ext cx="5650085" cy="1068935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936099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59785" y="5414165"/>
            <a:ext cx="7778805" cy="763525"/>
          </a:xfrm>
          <a:noFill/>
          <a:effectLst>
            <a:outerShdw blurRad="88900" dist="38100" dir="5400000" algn="ctr" rotWithShape="0">
              <a:schemeClr val="tx1">
                <a:alpha val="83000"/>
              </a:scheme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 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222195"/>
            <a:ext cx="5650085" cy="1068935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53074F12-AA26-4AC8-9962-C36BB8F32554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6/4/2015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B82CCC60-E8CD-4174-8B1A-7DF615B22EEF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38751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985720"/>
            <a:ext cx="8246070" cy="458115"/>
          </a:xfrm>
        </p:spPr>
        <p:txBody>
          <a:bodyPr>
            <a:normAutofit/>
          </a:bodyPr>
          <a:lstStyle>
            <a:lvl1pPr algn="r">
              <a:defRPr sz="3600">
                <a:solidFill>
                  <a:srgbClr val="157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70" y="1443835"/>
            <a:ext cx="8246070" cy="4428445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53074F12-AA26-4AC8-9962-C36BB8F32554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6/4/2015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B82CCC60-E8CD-4174-8B1A-7DF615B22EEF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44713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527605"/>
            <a:ext cx="7024430" cy="68488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157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0" y="1443835"/>
            <a:ext cx="7016195" cy="427574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53074F12-AA26-4AC8-9962-C36BB8F32554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6/4/2015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B82CCC60-E8CD-4174-8B1A-7DF615B22EEF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9391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53074F12-AA26-4AC8-9962-C36BB8F32554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6/4/2015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B82CCC60-E8CD-4174-8B1A-7DF615B22EEF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3441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53074F12-AA26-4AC8-9962-C36BB8F32554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6/4/2015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B82CCC60-E8CD-4174-8B1A-7DF615B22EEF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67918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985720"/>
            <a:ext cx="8382305" cy="532180"/>
          </a:xfrm>
        </p:spPr>
        <p:txBody>
          <a:bodyPr>
            <a:normAutofit/>
          </a:bodyPr>
          <a:lstStyle>
            <a:lvl1pPr algn="r">
              <a:defRPr sz="3600">
                <a:solidFill>
                  <a:srgbClr val="157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596539"/>
            <a:ext cx="4275740" cy="620719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157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207360"/>
            <a:ext cx="4275740" cy="318776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704" y="1596539"/>
            <a:ext cx="4123035" cy="62071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57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704" y="2207360"/>
            <a:ext cx="4123035" cy="318776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53074F12-AA26-4AC8-9962-C36BB8F32554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6/4/2015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B82CCC60-E8CD-4174-8B1A-7DF615B22EEF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29119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53074F12-AA26-4AC8-9962-C36BB8F32554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6/4/2015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B82CCC60-E8CD-4174-8B1A-7DF615B22EEF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9773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985720"/>
            <a:ext cx="8246070" cy="458115"/>
          </a:xfrm>
        </p:spPr>
        <p:txBody>
          <a:bodyPr>
            <a:normAutofit/>
          </a:bodyPr>
          <a:lstStyle>
            <a:lvl1pPr algn="r">
              <a:defRPr sz="3600">
                <a:solidFill>
                  <a:srgbClr val="157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70" y="1443835"/>
            <a:ext cx="8246070" cy="4428445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44713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53074F12-AA26-4AC8-9962-C36BB8F32554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6/4/2015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B82CCC60-E8CD-4174-8B1A-7DF615B22EEF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18640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53074F12-AA26-4AC8-9962-C36BB8F32554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6/4/2015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B82CCC60-E8CD-4174-8B1A-7DF615B22EEF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44526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53074F12-AA26-4AC8-9962-C36BB8F32554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6/4/2015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B82CCC60-E8CD-4174-8B1A-7DF615B22EEF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76078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53074F12-AA26-4AC8-9962-C36BB8F32554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6/4/2015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B82CCC60-E8CD-4174-8B1A-7DF615B22EEF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86657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53074F12-AA26-4AC8-9962-C36BB8F32554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6/4/2015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B82CCC60-E8CD-4174-8B1A-7DF615B22EEF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36099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59785" y="5414165"/>
            <a:ext cx="7778805" cy="763525"/>
          </a:xfrm>
          <a:noFill/>
          <a:effectLst>
            <a:outerShdw blurRad="88900" dist="38100" dir="5400000" algn="ctr" rotWithShape="0">
              <a:schemeClr val="tx1">
                <a:alpha val="83000"/>
              </a:scheme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 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222195"/>
            <a:ext cx="5650085" cy="1068935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53074F12-AA26-4AC8-9962-C36BB8F32554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6/4/2015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B82CCC60-E8CD-4174-8B1A-7DF615B22EEF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38751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985720"/>
            <a:ext cx="8246070" cy="458115"/>
          </a:xfrm>
        </p:spPr>
        <p:txBody>
          <a:bodyPr>
            <a:normAutofit/>
          </a:bodyPr>
          <a:lstStyle>
            <a:lvl1pPr algn="r">
              <a:defRPr sz="3600">
                <a:solidFill>
                  <a:srgbClr val="157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70" y="1443835"/>
            <a:ext cx="8246070" cy="4428445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53074F12-AA26-4AC8-9962-C36BB8F32554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6/4/2015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B82CCC60-E8CD-4174-8B1A-7DF615B22EEF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44713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527605"/>
            <a:ext cx="7024430" cy="68488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157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0" y="1443835"/>
            <a:ext cx="7016195" cy="427574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53074F12-AA26-4AC8-9962-C36BB8F32554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6/4/2015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B82CCC60-E8CD-4174-8B1A-7DF615B22EEF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93913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53074F12-AA26-4AC8-9962-C36BB8F32554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6/4/2015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B82CCC60-E8CD-4174-8B1A-7DF615B22EEF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34415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53074F12-AA26-4AC8-9962-C36BB8F32554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6/4/2015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B82CCC60-E8CD-4174-8B1A-7DF615B22EEF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6791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527605"/>
            <a:ext cx="7024430" cy="68488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157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0" y="1443835"/>
            <a:ext cx="7016195" cy="427574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93913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985720"/>
            <a:ext cx="8382305" cy="532180"/>
          </a:xfrm>
        </p:spPr>
        <p:txBody>
          <a:bodyPr>
            <a:normAutofit/>
          </a:bodyPr>
          <a:lstStyle>
            <a:lvl1pPr algn="r">
              <a:defRPr sz="3600">
                <a:solidFill>
                  <a:srgbClr val="157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596539"/>
            <a:ext cx="4275740" cy="620719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157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207360"/>
            <a:ext cx="4275740" cy="318776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704" y="1596539"/>
            <a:ext cx="4123035" cy="62071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57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704" y="2207360"/>
            <a:ext cx="4123035" cy="318776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53074F12-AA26-4AC8-9962-C36BB8F32554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6/4/2015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B82CCC60-E8CD-4174-8B1A-7DF615B22EEF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29119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53074F12-AA26-4AC8-9962-C36BB8F32554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6/4/2015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B82CCC60-E8CD-4174-8B1A-7DF615B22EEF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97731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53074F12-AA26-4AC8-9962-C36BB8F32554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6/4/2015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B82CCC60-E8CD-4174-8B1A-7DF615B22EEF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18640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53074F12-AA26-4AC8-9962-C36BB8F32554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6/4/2015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B82CCC60-E8CD-4174-8B1A-7DF615B22EEF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44526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53074F12-AA26-4AC8-9962-C36BB8F32554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6/4/2015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B82CCC60-E8CD-4174-8B1A-7DF615B22EEF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76078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53074F12-AA26-4AC8-9962-C36BB8F32554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6/4/2015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B82CCC60-E8CD-4174-8B1A-7DF615B22EEF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86657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53074F12-AA26-4AC8-9962-C36BB8F32554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6/4/2015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B82CCC60-E8CD-4174-8B1A-7DF615B22EEF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36099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59785" y="5414165"/>
            <a:ext cx="7778805" cy="763525"/>
          </a:xfrm>
          <a:noFill/>
          <a:effectLst>
            <a:outerShdw blurRad="88900" dist="38100" dir="5400000" algn="ctr" rotWithShape="0">
              <a:schemeClr val="tx1">
                <a:alpha val="83000"/>
              </a:scheme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 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222195"/>
            <a:ext cx="5650085" cy="1068935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53074F12-AA26-4AC8-9962-C36BB8F32554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6/4/2015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B82CCC60-E8CD-4174-8B1A-7DF615B22EEF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38751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985720"/>
            <a:ext cx="8246070" cy="458115"/>
          </a:xfrm>
        </p:spPr>
        <p:txBody>
          <a:bodyPr>
            <a:normAutofit/>
          </a:bodyPr>
          <a:lstStyle>
            <a:lvl1pPr algn="r">
              <a:defRPr sz="3600">
                <a:solidFill>
                  <a:srgbClr val="157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70" y="1443835"/>
            <a:ext cx="8246070" cy="4428445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53074F12-AA26-4AC8-9962-C36BB8F32554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6/4/2015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B82CCC60-E8CD-4174-8B1A-7DF615B22EEF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44713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527605"/>
            <a:ext cx="7024430" cy="68488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157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0" y="1443835"/>
            <a:ext cx="7016195" cy="427574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53074F12-AA26-4AC8-9962-C36BB8F32554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6/4/2015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B82CCC60-E8CD-4174-8B1A-7DF615B22EEF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634415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53074F12-AA26-4AC8-9962-C36BB8F32554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6/4/2015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B82CCC60-E8CD-4174-8B1A-7DF615B22EEF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34415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53074F12-AA26-4AC8-9962-C36BB8F32554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6/4/2015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B82CCC60-E8CD-4174-8B1A-7DF615B22EEF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67918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985720"/>
            <a:ext cx="8382305" cy="532180"/>
          </a:xfrm>
        </p:spPr>
        <p:txBody>
          <a:bodyPr>
            <a:normAutofit/>
          </a:bodyPr>
          <a:lstStyle>
            <a:lvl1pPr algn="r">
              <a:defRPr sz="3600">
                <a:solidFill>
                  <a:srgbClr val="157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596539"/>
            <a:ext cx="4275740" cy="620719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157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207360"/>
            <a:ext cx="4275740" cy="318776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704" y="1596539"/>
            <a:ext cx="4123035" cy="62071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57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704" y="2207360"/>
            <a:ext cx="4123035" cy="318776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53074F12-AA26-4AC8-9962-C36BB8F32554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6/4/2015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B82CCC60-E8CD-4174-8B1A-7DF615B22EEF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29119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53074F12-AA26-4AC8-9962-C36BB8F32554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6/4/2015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B82CCC60-E8CD-4174-8B1A-7DF615B22EEF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97731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53074F12-AA26-4AC8-9962-C36BB8F32554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6/4/2015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B82CCC60-E8CD-4174-8B1A-7DF615B22EEF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18640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53074F12-AA26-4AC8-9962-C36BB8F32554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6/4/2015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B82CCC60-E8CD-4174-8B1A-7DF615B22EEF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44526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53074F12-AA26-4AC8-9962-C36BB8F32554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6/4/2015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B82CCC60-E8CD-4174-8B1A-7DF615B22EEF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76078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53074F12-AA26-4AC8-9962-C36BB8F32554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6/4/2015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B82CCC60-E8CD-4174-8B1A-7DF615B22EEF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86657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53074F12-AA26-4AC8-9962-C36BB8F32554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6/4/2015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B82CCC60-E8CD-4174-8B1A-7DF615B22EEF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360994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59785" y="5414165"/>
            <a:ext cx="7778805" cy="763525"/>
          </a:xfrm>
          <a:noFill/>
          <a:effectLst>
            <a:outerShdw blurRad="88900" dist="38100" dir="5400000" algn="ctr" rotWithShape="0">
              <a:schemeClr val="tx1">
                <a:alpha val="83000"/>
              </a:scheme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rgbClr val="FFFF00"/>
                </a:solidFill>
              </a:defRPr>
            </a:lvl1pPr>
          </a:lstStyle>
          <a:p>
            <a:r>
              <a:rPr lang="en-US" dirty="0" smtClean="0"/>
              <a:t> 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222195"/>
            <a:ext cx="5650085" cy="1068935"/>
          </a:xfrm>
        </p:spPr>
        <p:txBody>
          <a:bodyPr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</a:t>
            </a:r>
          </a:p>
          <a:p>
            <a:r>
              <a:rPr lang="en-US" dirty="0" smtClean="0"/>
              <a:t>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53074F12-AA26-4AC8-9962-C36BB8F32554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6/4/2015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B82CCC60-E8CD-4174-8B1A-7DF615B22EEF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3875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567918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70" y="985720"/>
            <a:ext cx="8246070" cy="458115"/>
          </a:xfrm>
        </p:spPr>
        <p:txBody>
          <a:bodyPr>
            <a:normAutofit/>
          </a:bodyPr>
          <a:lstStyle>
            <a:lvl1pPr algn="r">
              <a:defRPr sz="3600">
                <a:solidFill>
                  <a:srgbClr val="157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670" y="1443835"/>
            <a:ext cx="8246070" cy="4428445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53074F12-AA26-4AC8-9962-C36BB8F32554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6/4/2015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B82CCC60-E8CD-4174-8B1A-7DF615B22EEF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6447136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3310" y="527605"/>
            <a:ext cx="7024430" cy="684885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157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3310" y="1443835"/>
            <a:ext cx="7016195" cy="427574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53074F12-AA26-4AC8-9962-C36BB8F32554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6/4/2015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B82CCC60-E8CD-4174-8B1A-7DF615B22EEF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293913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53074F12-AA26-4AC8-9962-C36BB8F32554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6/4/2015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B82CCC60-E8CD-4174-8B1A-7DF615B22EEF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34415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53074F12-AA26-4AC8-9962-C36BB8F32554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6/4/2015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B82CCC60-E8CD-4174-8B1A-7DF615B22EEF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5679183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985720"/>
            <a:ext cx="8382305" cy="532180"/>
          </a:xfrm>
        </p:spPr>
        <p:txBody>
          <a:bodyPr>
            <a:normAutofit/>
          </a:bodyPr>
          <a:lstStyle>
            <a:lvl1pPr algn="r">
              <a:defRPr sz="3600">
                <a:solidFill>
                  <a:srgbClr val="157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596539"/>
            <a:ext cx="4275740" cy="620719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157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207360"/>
            <a:ext cx="4275740" cy="318776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704" y="1596539"/>
            <a:ext cx="4123035" cy="62071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57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704" y="2207360"/>
            <a:ext cx="4123035" cy="318776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53074F12-AA26-4AC8-9962-C36BB8F32554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6/4/2015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B82CCC60-E8CD-4174-8B1A-7DF615B22EEF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2291198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53074F12-AA26-4AC8-9962-C36BB8F32554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6/4/2015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B82CCC60-E8CD-4174-8B1A-7DF615B22EEF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977311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53074F12-AA26-4AC8-9962-C36BB8F32554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6/4/2015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B82CCC60-E8CD-4174-8B1A-7DF615B22EEF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18640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53074F12-AA26-4AC8-9962-C36BB8F32554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6/4/2015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B82CCC60-E8CD-4174-8B1A-7DF615B22EEF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744526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53074F12-AA26-4AC8-9962-C36BB8F32554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6/4/2015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B82CCC60-E8CD-4174-8B1A-7DF615B22EEF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776078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53074F12-AA26-4AC8-9962-C36BB8F32554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6/4/2015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B82CCC60-E8CD-4174-8B1A-7DF615B22EEF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86657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985720"/>
            <a:ext cx="8382305" cy="532180"/>
          </a:xfrm>
        </p:spPr>
        <p:txBody>
          <a:bodyPr>
            <a:normAutofit/>
          </a:bodyPr>
          <a:lstStyle>
            <a:lvl1pPr algn="r">
              <a:defRPr sz="3600">
                <a:solidFill>
                  <a:srgbClr val="157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1596539"/>
            <a:ext cx="4275740" cy="620719"/>
          </a:xfrm>
        </p:spPr>
        <p:txBody>
          <a:bodyPr anchor="b"/>
          <a:lstStyle>
            <a:lvl1pPr marL="0" indent="0">
              <a:buNone/>
              <a:defRPr sz="2400" b="1" baseline="0">
                <a:solidFill>
                  <a:srgbClr val="157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207360"/>
            <a:ext cx="4275740" cy="318776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704" y="1596539"/>
            <a:ext cx="4123035" cy="62071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157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704" y="2207360"/>
            <a:ext cx="4123035" cy="3187763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29119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rtl="0"/>
            <a:fld id="{53074F12-AA26-4AC8-9962-C36BB8F32554}" type="datetimeFigureOut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l" rtl="0"/>
              <a:t>6/4/2015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0"/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B82CCC60-E8CD-4174-8B1A-7DF615B22EEF}" type="slidenum">
              <a:rPr lang="en-US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algn="r" rtl="0"/>
              <a:t>‹#›</a:t>
            </a:fld>
            <a:endParaRPr lang="en-US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3609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6/4/2015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53074F12-AA26-4AC8-9962-C36BB8F3255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6/4/2015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82CCC60-E8CD-4174-8B1A-7DF615B22EEF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53074F12-AA26-4AC8-9962-C36BB8F3255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6/4/2015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82CCC60-E8CD-4174-8B1A-7DF615B22EEF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53074F12-AA26-4AC8-9962-C36BB8F3255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6/4/2015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82CCC60-E8CD-4174-8B1A-7DF615B22EEF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53074F12-AA26-4AC8-9962-C36BB8F32554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6/4/2015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82CCC60-E8CD-4174-8B1A-7DF615B22EEF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rtl="0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1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5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7.xml"/><Relationship Id="rId3" Type="http://schemas.openxmlformats.org/officeDocument/2006/relationships/image" Target="../media/image3.gif"/><Relationship Id="rId7" Type="http://schemas.openxmlformats.org/officeDocument/2006/relationships/diagramQuickStyle" Target="../diagrams/quickStyle7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7.xml"/><Relationship Id="rId5" Type="http://schemas.openxmlformats.org/officeDocument/2006/relationships/diagramData" Target="../diagrams/data7.xml"/><Relationship Id="rId4" Type="http://schemas.openxmlformats.org/officeDocument/2006/relationships/chart" Target="../charts/chart7.xml"/><Relationship Id="rId9" Type="http://schemas.microsoft.com/office/2007/relationships/diagramDrawing" Target="../diagrams/drawing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.jpeg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gif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.gif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image" Target="../media/image3.gi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2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.gif"/><Relationship Id="rId7" Type="http://schemas.openxmlformats.org/officeDocument/2006/relationships/diagramColors" Target="../diagrams/colors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8662" y="4929198"/>
            <a:ext cx="7778805" cy="763525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hu-HU" dirty="0" smtClean="0"/>
              <a:t>Célközönség kutatás – a kínálat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488" y="5636360"/>
            <a:ext cx="7482545" cy="1221640"/>
          </a:xfrm>
        </p:spPr>
        <p:txBody>
          <a:bodyPr>
            <a:normAutofit fontScale="55000" lnSpcReduction="20000"/>
          </a:bodyPr>
          <a:lstStyle/>
          <a:p>
            <a:r>
              <a:rPr lang="hu-HU" sz="4400" dirty="0" smtClean="0"/>
              <a:t>Dr. Szabó-Tóth Kinga</a:t>
            </a:r>
          </a:p>
          <a:p>
            <a:r>
              <a:rPr lang="hu-HU" sz="4400" dirty="0" smtClean="0"/>
              <a:t>ME BTK Szociológiai Intézet</a:t>
            </a:r>
          </a:p>
          <a:p>
            <a:endParaRPr lang="hu-HU" dirty="0" smtClean="0"/>
          </a:p>
          <a:p>
            <a:r>
              <a:rPr lang="hu-HU" dirty="0" err="1" smtClean="0"/>
              <a:t>Cédrus-Net</a:t>
            </a:r>
            <a:r>
              <a:rPr lang="hu-HU" dirty="0" smtClean="0"/>
              <a:t> konferencia, Miskolc, 2015. május 21.</a:t>
            </a:r>
            <a:endParaRPr lang="en-US" dirty="0" smtClean="0"/>
          </a:p>
        </p:txBody>
      </p:sp>
      <p:pic>
        <p:nvPicPr>
          <p:cNvPr id="4" name="Picture 2" descr="http://sarkozyerika.hu/wp-content/uploads/2014/11/c%C3%A9drus-net-logo-nagy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58214" y="6159519"/>
            <a:ext cx="785786" cy="698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pPr algn="l"/>
            <a:r>
              <a:rPr lang="hu-HU" dirty="0" smtClean="0">
                <a:solidFill>
                  <a:schemeClr val="accent1">
                    <a:lumMod val="50000"/>
                  </a:schemeClr>
                </a:solidFill>
              </a:rPr>
              <a:t>Továbbképzés, tanfolyam</a:t>
            </a:r>
            <a:endParaRPr lang="hu-HU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sz="half" idx="1"/>
          </p:nvPr>
        </p:nvGraphicFramePr>
        <p:xfrm>
          <a:off x="214282" y="1357313"/>
          <a:ext cx="3286148" cy="27860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zövegdoboz 5"/>
          <p:cNvSpPr txBox="1"/>
          <p:nvPr/>
        </p:nvSpPr>
        <p:spPr>
          <a:xfrm>
            <a:off x="357158" y="4357694"/>
            <a:ext cx="2857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 smtClean="0"/>
          </a:p>
          <a:p>
            <a:r>
              <a:rPr lang="hu-HU" dirty="0" smtClean="0"/>
              <a:t>Főleg új szaktudás, illetve eddigi szakismeret frissítése,</a:t>
            </a:r>
          </a:p>
          <a:p>
            <a:r>
              <a:rPr lang="hu-HU" dirty="0" smtClean="0"/>
              <a:t> fejlesztése miatt</a:t>
            </a:r>
            <a:endParaRPr lang="hu-HU" dirty="0"/>
          </a:p>
        </p:txBody>
      </p:sp>
      <p:sp>
        <p:nvSpPr>
          <p:cNvPr id="7" name="Szövegdoboz 6"/>
          <p:cNvSpPr txBox="1"/>
          <p:nvPr/>
        </p:nvSpPr>
        <p:spPr>
          <a:xfrm>
            <a:off x="3786182" y="3995678"/>
            <a:ext cx="5190621" cy="2862322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hu-HU" dirty="0" smtClean="0"/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 Minden ötödik válaszadó venne részt a jövőben </a:t>
            </a:r>
          </a:p>
          <a:p>
            <a:r>
              <a:rPr lang="hu-HU" dirty="0" smtClean="0"/>
              <a:t>   valamilyen képzésen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 Inkább informálisan, kisebb csoportokban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 Elég nyitottak azonban a formális vagy internetes</a:t>
            </a:r>
          </a:p>
          <a:p>
            <a:r>
              <a:rPr lang="hu-HU" dirty="0" smtClean="0"/>
              <a:t>   keretek iránt is 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 </a:t>
            </a:r>
            <a:r>
              <a:rPr lang="hu-HU" b="1" dirty="0" smtClean="0">
                <a:solidFill>
                  <a:srgbClr val="FFFF00"/>
                </a:solidFill>
              </a:rPr>
              <a:t>Némi összefüggés a lakhellyel: a fehérváriak a</a:t>
            </a:r>
          </a:p>
          <a:p>
            <a:r>
              <a:rPr lang="hu-HU" b="1" dirty="0" smtClean="0">
                <a:solidFill>
                  <a:srgbClr val="FFFF00"/>
                </a:solidFill>
              </a:rPr>
              <a:t>   legaktívabbak!</a:t>
            </a:r>
          </a:p>
          <a:p>
            <a:endParaRPr lang="hu-HU" dirty="0" smtClean="0"/>
          </a:p>
          <a:p>
            <a:endParaRPr lang="hu-HU" dirty="0"/>
          </a:p>
        </p:txBody>
      </p:sp>
      <p:sp>
        <p:nvSpPr>
          <p:cNvPr id="8" name="Lefelé nyíl 7"/>
          <p:cNvSpPr/>
          <p:nvPr/>
        </p:nvSpPr>
        <p:spPr>
          <a:xfrm>
            <a:off x="1285852" y="4000504"/>
            <a:ext cx="413194" cy="692656"/>
          </a:xfrm>
          <a:prstGeom prst="downArrow">
            <a:avLst/>
          </a:prstGeom>
          <a:solidFill>
            <a:srgbClr val="FFFF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9" name="Tartalom helye 8"/>
          <p:cNvGraphicFramePr>
            <a:graphicFrameLocks noGrp="1"/>
          </p:cNvGraphicFramePr>
          <p:nvPr>
            <p:ph sz="half" idx="2"/>
          </p:nvPr>
        </p:nvGraphicFramePr>
        <p:xfrm>
          <a:off x="4572000" y="1357313"/>
          <a:ext cx="3752850" cy="2071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églalap 9"/>
          <p:cNvSpPr/>
          <p:nvPr/>
        </p:nvSpPr>
        <p:spPr>
          <a:xfrm>
            <a:off x="4357686" y="1000108"/>
            <a:ext cx="45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hu-HU" sz="1400" b="1" dirty="0" smtClean="0"/>
              <a:t>Részt vett-e az utóbbi 3 évben  </a:t>
            </a:r>
          </a:p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hu-HU" sz="1400" b="1" dirty="0" smtClean="0"/>
              <a:t>szakmai továbbképzésen? (%)</a:t>
            </a:r>
            <a:endParaRPr lang="hu-H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28728" y="142852"/>
            <a:ext cx="8704896" cy="615379"/>
          </a:xfrm>
        </p:spPr>
        <p:txBody>
          <a:bodyPr>
            <a:normAutofit/>
          </a:bodyPr>
          <a:lstStyle/>
          <a:p>
            <a:r>
              <a:rPr lang="hu-HU" sz="2800" b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Munka, jövedelemszerző tevékenység, önkéntesség</a:t>
            </a:r>
            <a:endParaRPr lang="en-US" sz="2800" b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" name="Picture 2" descr="http://sarkozyerika.hu/wp-content/uploads/2014/11/c%C3%A9drus-net-logo-nagy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29652" y="6223020"/>
            <a:ext cx="714348" cy="63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rtalom helye 6"/>
          <p:cNvGraphicFramePr>
            <a:graphicFrameLocks noGrp="1"/>
          </p:cNvGraphicFramePr>
          <p:nvPr>
            <p:ph idx="1"/>
          </p:nvPr>
        </p:nvGraphicFramePr>
        <p:xfrm>
          <a:off x="2357422" y="1285860"/>
          <a:ext cx="4214842" cy="2857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Szövegdoboz 7"/>
          <p:cNvSpPr txBox="1"/>
          <p:nvPr/>
        </p:nvSpPr>
        <p:spPr>
          <a:xfrm>
            <a:off x="1571604" y="928670"/>
            <a:ext cx="533626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b="1" dirty="0" smtClean="0"/>
              <a:t>Jelenleg végez-e rendszeres jövedelemszerző tevékenységet?</a:t>
            </a:r>
            <a:endParaRPr lang="hu-HU" sz="1600" b="1" dirty="0"/>
          </a:p>
        </p:txBody>
      </p:sp>
      <p:sp>
        <p:nvSpPr>
          <p:cNvPr id="10" name="Ellipszis feliratnak 9"/>
          <p:cNvSpPr/>
          <p:nvPr/>
        </p:nvSpPr>
        <p:spPr>
          <a:xfrm>
            <a:off x="6786578" y="1214422"/>
            <a:ext cx="2071702" cy="1714512"/>
          </a:xfrm>
          <a:prstGeom prst="wedgeEllipseCallout">
            <a:avLst>
              <a:gd name="adj1" fmla="val -90194"/>
              <a:gd name="adj2" fmla="val 24898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Arial" pitchFamily="34" charset="0"/>
              <a:buChar char="•"/>
            </a:pPr>
            <a:r>
              <a:rPr lang="hu-HU" dirty="0" smtClean="0"/>
              <a:t> alkalmazott</a:t>
            </a:r>
          </a:p>
          <a:p>
            <a:pPr algn="ctr">
              <a:buFont typeface="Arial" pitchFamily="34" charset="0"/>
              <a:buChar char="•"/>
            </a:pPr>
            <a:r>
              <a:rPr lang="hu-HU" dirty="0" smtClean="0"/>
              <a:t> vállalkozó</a:t>
            </a:r>
          </a:p>
          <a:p>
            <a:pPr algn="ctr">
              <a:buFont typeface="Arial" pitchFamily="34" charset="0"/>
              <a:buChar char="•"/>
            </a:pPr>
            <a:r>
              <a:rPr lang="hu-HU" dirty="0" smtClean="0"/>
              <a:t> szerződéses</a:t>
            </a:r>
          </a:p>
        </p:txBody>
      </p:sp>
      <p:sp>
        <p:nvSpPr>
          <p:cNvPr id="11" name="Ellipszis feliratnak 10"/>
          <p:cNvSpPr/>
          <p:nvPr/>
        </p:nvSpPr>
        <p:spPr>
          <a:xfrm>
            <a:off x="1428728" y="4214818"/>
            <a:ext cx="4643470" cy="2500330"/>
          </a:xfrm>
          <a:prstGeom prst="wedgeEllipseCallout">
            <a:avLst>
              <a:gd name="adj1" fmla="val 10921"/>
              <a:gd name="adj2" fmla="val -90830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hu-HU" sz="1600" dirty="0" smtClean="0"/>
          </a:p>
          <a:p>
            <a:endParaRPr lang="hu-HU" sz="1600" dirty="0" smtClean="0"/>
          </a:p>
          <a:p>
            <a:endParaRPr lang="hu-HU" sz="1600" dirty="0" smtClean="0"/>
          </a:p>
          <a:p>
            <a:pPr>
              <a:buFont typeface="Arial" pitchFamily="34" charset="0"/>
              <a:buChar char="•"/>
            </a:pPr>
            <a:endParaRPr lang="hu-HU" sz="1600" dirty="0" smtClean="0"/>
          </a:p>
          <a:p>
            <a:pPr>
              <a:buFont typeface="Arial" pitchFamily="34" charset="0"/>
              <a:buChar char="•"/>
            </a:pPr>
            <a:r>
              <a:rPr lang="hu-HU" sz="1600" dirty="0" smtClean="0"/>
              <a:t> Minden második nem akar a 	nyugdíja mellett</a:t>
            </a:r>
          </a:p>
          <a:p>
            <a:pPr>
              <a:buFont typeface="Arial" pitchFamily="34" charset="0"/>
              <a:buChar char="•"/>
            </a:pPr>
            <a:r>
              <a:rPr lang="hu-HU" sz="1600" dirty="0" smtClean="0"/>
              <a:t> Minden harmadik egészségi 	állapota miatt nem</a:t>
            </a:r>
          </a:p>
          <a:p>
            <a:pPr>
              <a:buFont typeface="Arial" pitchFamily="34" charset="0"/>
              <a:buChar char="•"/>
            </a:pPr>
            <a:r>
              <a:rPr lang="hu-HU" sz="1600" dirty="0" smtClean="0"/>
              <a:t> </a:t>
            </a:r>
            <a:r>
              <a:rPr lang="hu-HU" sz="1600" b="1" dirty="0" smtClean="0"/>
              <a:t>Összességében a minta 17%-a azért nem, mert nincsen erre lehetősége!!</a:t>
            </a:r>
          </a:p>
          <a:p>
            <a:endParaRPr lang="hu-HU" dirty="0" smtClean="0"/>
          </a:p>
          <a:p>
            <a:pPr algn="ctr"/>
            <a:endParaRPr lang="hu-HU" dirty="0" smtClean="0"/>
          </a:p>
          <a:p>
            <a:pPr algn="ctr"/>
            <a:endParaRPr lang="hu-HU" dirty="0"/>
          </a:p>
        </p:txBody>
      </p:sp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42910" y="500042"/>
            <a:ext cx="7024430" cy="684885"/>
          </a:xfrm>
        </p:spPr>
        <p:txBody>
          <a:bodyPr>
            <a:normAutofit/>
          </a:bodyPr>
          <a:lstStyle/>
          <a:p>
            <a:r>
              <a:rPr lang="hu-HU" b="1" dirty="0" smtClean="0">
                <a:solidFill>
                  <a:schemeClr val="tx2">
                    <a:lumMod val="75000"/>
                  </a:schemeClr>
                </a:solidFill>
              </a:rPr>
              <a:t>„Álommunka – munkaálom”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Picture 2" descr="http://sarkozyerika.hu/wp-content/uploads/2014/11/c%C3%A9drus-net-logo-nagy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29652" y="6223020"/>
            <a:ext cx="714348" cy="63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Diagram 7"/>
          <p:cNvGraphicFramePr/>
          <p:nvPr/>
        </p:nvGraphicFramePr>
        <p:xfrm>
          <a:off x="-785850" y="-571528"/>
          <a:ext cx="10287072" cy="7286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57356" y="0"/>
            <a:ext cx="7024430" cy="684885"/>
          </a:xfrm>
        </p:spPr>
        <p:txBody>
          <a:bodyPr/>
          <a:lstStyle/>
          <a:p>
            <a:r>
              <a:rPr lang="hu-HU" b="1" dirty="0" smtClean="0"/>
              <a:t>Az önkéntesség terepei</a:t>
            </a:r>
            <a:endParaRPr lang="en-US" b="1" dirty="0"/>
          </a:p>
        </p:txBody>
      </p:sp>
      <p:pic>
        <p:nvPicPr>
          <p:cNvPr id="6" name="Picture 2" descr="http://sarkozyerika.hu/wp-content/uploads/2014/11/c%C3%A9drus-net-logo-nagy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29652" y="6223020"/>
            <a:ext cx="714348" cy="63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rtalom helye 6"/>
          <p:cNvGraphicFramePr>
            <a:graphicFrameLocks noGrp="1"/>
          </p:cNvGraphicFramePr>
          <p:nvPr>
            <p:ph idx="1"/>
          </p:nvPr>
        </p:nvGraphicFramePr>
        <p:xfrm>
          <a:off x="4500562" y="1142984"/>
          <a:ext cx="3929090" cy="2071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Szövegdoboz 7"/>
          <p:cNvSpPr txBox="1"/>
          <p:nvPr/>
        </p:nvSpPr>
        <p:spPr>
          <a:xfrm>
            <a:off x="3786150" y="857232"/>
            <a:ext cx="5357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b="1" dirty="0" smtClean="0"/>
              <a:t>Folytat-e bármilyen önkéntes,  karitatív tevékenységet? (%)</a:t>
            </a:r>
            <a:endParaRPr lang="hu-HU" sz="1400" b="1" dirty="0"/>
          </a:p>
        </p:txBody>
      </p:sp>
      <p:sp>
        <p:nvSpPr>
          <p:cNvPr id="10" name="Szövegdoboz 9"/>
          <p:cNvSpPr txBox="1"/>
          <p:nvPr/>
        </p:nvSpPr>
        <p:spPr>
          <a:xfrm>
            <a:off x="6715108" y="3214686"/>
            <a:ext cx="2428892" cy="738664"/>
          </a:xfrm>
          <a:prstGeom prst="rect">
            <a:avLst/>
          </a:prstGeom>
          <a:solidFill>
            <a:srgbClr val="F7E289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hu-HU" sz="1400" b="1" dirty="0" smtClean="0"/>
              <a:t>Korrelál a lakhellyel: </a:t>
            </a:r>
          </a:p>
          <a:p>
            <a:r>
              <a:rPr lang="hu-HU" sz="1400" dirty="0" smtClean="0"/>
              <a:t>Főleg Kazincbarcika és Miskolc igen!</a:t>
            </a:r>
            <a:endParaRPr lang="hu-HU" sz="1400" dirty="0"/>
          </a:p>
        </p:txBody>
      </p:sp>
      <p:sp>
        <p:nvSpPr>
          <p:cNvPr id="15" name="Szabadkézi sokszög 14"/>
          <p:cNvSpPr/>
          <p:nvPr/>
        </p:nvSpPr>
        <p:spPr>
          <a:xfrm>
            <a:off x="7661202" y="1929579"/>
            <a:ext cx="741118" cy="1270821"/>
          </a:xfrm>
          <a:custGeom>
            <a:avLst/>
            <a:gdLst>
              <a:gd name="connsiteX0" fmla="*/ 212798 w 741118"/>
              <a:gd name="connsiteY0" fmla="*/ 1270821 h 1270821"/>
              <a:gd name="connsiteX1" fmla="*/ 222958 w 741118"/>
              <a:gd name="connsiteY1" fmla="*/ 1169221 h 1270821"/>
              <a:gd name="connsiteX2" fmla="*/ 233118 w 741118"/>
              <a:gd name="connsiteY2" fmla="*/ 1108261 h 1270821"/>
              <a:gd name="connsiteX3" fmla="*/ 222958 w 741118"/>
              <a:gd name="connsiteY3" fmla="*/ 701861 h 1270821"/>
              <a:gd name="connsiteX4" fmla="*/ 182318 w 741118"/>
              <a:gd name="connsiteY4" fmla="*/ 651061 h 1270821"/>
              <a:gd name="connsiteX5" fmla="*/ 111198 w 741118"/>
              <a:gd name="connsiteY5" fmla="*/ 610421 h 1270821"/>
              <a:gd name="connsiteX6" fmla="*/ 40078 w 741118"/>
              <a:gd name="connsiteY6" fmla="*/ 640901 h 1270821"/>
              <a:gd name="connsiteX7" fmla="*/ 29918 w 741118"/>
              <a:gd name="connsiteY7" fmla="*/ 671381 h 1270821"/>
              <a:gd name="connsiteX8" fmla="*/ 9598 w 741118"/>
              <a:gd name="connsiteY8" fmla="*/ 701861 h 1270821"/>
              <a:gd name="connsiteX9" fmla="*/ 19758 w 741118"/>
              <a:gd name="connsiteY9" fmla="*/ 803461 h 1270821"/>
              <a:gd name="connsiteX10" fmla="*/ 40078 w 741118"/>
              <a:gd name="connsiteY10" fmla="*/ 833941 h 1270821"/>
              <a:gd name="connsiteX11" fmla="*/ 90878 w 741118"/>
              <a:gd name="connsiteY11" fmla="*/ 925381 h 1270821"/>
              <a:gd name="connsiteX12" fmla="*/ 121358 w 741118"/>
              <a:gd name="connsiteY12" fmla="*/ 945701 h 1270821"/>
              <a:gd name="connsiteX13" fmla="*/ 151838 w 741118"/>
              <a:gd name="connsiteY13" fmla="*/ 976181 h 1270821"/>
              <a:gd name="connsiteX14" fmla="*/ 182318 w 741118"/>
              <a:gd name="connsiteY14" fmla="*/ 986341 h 1270821"/>
              <a:gd name="connsiteX15" fmla="*/ 314398 w 741118"/>
              <a:gd name="connsiteY15" fmla="*/ 996501 h 1270821"/>
              <a:gd name="connsiteX16" fmla="*/ 517598 w 741118"/>
              <a:gd name="connsiteY16" fmla="*/ 966021 h 1270821"/>
              <a:gd name="connsiteX17" fmla="*/ 578558 w 741118"/>
              <a:gd name="connsiteY17" fmla="*/ 945701 h 1270821"/>
              <a:gd name="connsiteX18" fmla="*/ 609038 w 741118"/>
              <a:gd name="connsiteY18" fmla="*/ 935541 h 1270821"/>
              <a:gd name="connsiteX19" fmla="*/ 659838 w 741118"/>
              <a:gd name="connsiteY19" fmla="*/ 884741 h 1270821"/>
              <a:gd name="connsiteX20" fmla="*/ 690318 w 741118"/>
              <a:gd name="connsiteY20" fmla="*/ 864421 h 1270821"/>
              <a:gd name="connsiteX21" fmla="*/ 720798 w 741118"/>
              <a:gd name="connsiteY21" fmla="*/ 772981 h 1270821"/>
              <a:gd name="connsiteX22" fmla="*/ 730958 w 741118"/>
              <a:gd name="connsiteY22" fmla="*/ 742501 h 1270821"/>
              <a:gd name="connsiteX23" fmla="*/ 741118 w 741118"/>
              <a:gd name="connsiteY23" fmla="*/ 712021 h 1270821"/>
              <a:gd name="connsiteX24" fmla="*/ 730958 w 741118"/>
              <a:gd name="connsiteY24" fmla="*/ 488501 h 1270821"/>
              <a:gd name="connsiteX25" fmla="*/ 720798 w 741118"/>
              <a:gd name="connsiteY25" fmla="*/ 458021 h 1270821"/>
              <a:gd name="connsiteX26" fmla="*/ 690318 w 741118"/>
              <a:gd name="connsiteY26" fmla="*/ 437701 h 1270821"/>
              <a:gd name="connsiteX27" fmla="*/ 659838 w 741118"/>
              <a:gd name="connsiteY27" fmla="*/ 376741 h 1270821"/>
              <a:gd name="connsiteX28" fmla="*/ 649678 w 741118"/>
              <a:gd name="connsiteY28" fmla="*/ 346261 h 1270821"/>
              <a:gd name="connsiteX29" fmla="*/ 629358 w 741118"/>
              <a:gd name="connsiteY29" fmla="*/ 315781 h 1270821"/>
              <a:gd name="connsiteX30" fmla="*/ 619198 w 741118"/>
              <a:gd name="connsiteY30" fmla="*/ 285301 h 1270821"/>
              <a:gd name="connsiteX31" fmla="*/ 527758 w 741118"/>
              <a:gd name="connsiteY31" fmla="*/ 204021 h 1270821"/>
              <a:gd name="connsiteX32" fmla="*/ 466798 w 741118"/>
              <a:gd name="connsiteY32" fmla="*/ 153221 h 1270821"/>
              <a:gd name="connsiteX33" fmla="*/ 405838 w 741118"/>
              <a:gd name="connsiteY33" fmla="*/ 112581 h 1270821"/>
              <a:gd name="connsiteX34" fmla="*/ 375358 w 741118"/>
              <a:gd name="connsiteY34" fmla="*/ 102421 h 1270821"/>
              <a:gd name="connsiteX35" fmla="*/ 304238 w 741118"/>
              <a:gd name="connsiteY35" fmla="*/ 82101 h 1270821"/>
              <a:gd name="connsiteX36" fmla="*/ 273758 w 741118"/>
              <a:gd name="connsiteY36" fmla="*/ 61781 h 1270821"/>
              <a:gd name="connsiteX37" fmla="*/ 212798 w 741118"/>
              <a:gd name="connsiteY37" fmla="*/ 41461 h 1270821"/>
              <a:gd name="connsiteX38" fmla="*/ 131518 w 741118"/>
              <a:gd name="connsiteY38" fmla="*/ 21141 h 1270821"/>
              <a:gd name="connsiteX39" fmla="*/ 60398 w 741118"/>
              <a:gd name="connsiteY39" fmla="*/ 10981 h 1270821"/>
              <a:gd name="connsiteX40" fmla="*/ 9598 w 741118"/>
              <a:gd name="connsiteY40" fmla="*/ 821 h 1270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741118" h="1270821">
                <a:moveTo>
                  <a:pt x="212798" y="1270821"/>
                </a:moveTo>
                <a:cubicBezTo>
                  <a:pt x="216185" y="1236954"/>
                  <a:pt x="218736" y="1202994"/>
                  <a:pt x="222958" y="1169221"/>
                </a:cubicBezTo>
                <a:cubicBezTo>
                  <a:pt x="225513" y="1148780"/>
                  <a:pt x="233118" y="1128861"/>
                  <a:pt x="233118" y="1108261"/>
                </a:cubicBezTo>
                <a:cubicBezTo>
                  <a:pt x="233118" y="972752"/>
                  <a:pt x="229254" y="837224"/>
                  <a:pt x="222958" y="701861"/>
                </a:cubicBezTo>
                <a:cubicBezTo>
                  <a:pt x="221209" y="664266"/>
                  <a:pt x="207716" y="672226"/>
                  <a:pt x="182318" y="651061"/>
                </a:cubicBezTo>
                <a:cubicBezTo>
                  <a:pt x="130435" y="607825"/>
                  <a:pt x="176982" y="626867"/>
                  <a:pt x="111198" y="610421"/>
                </a:cubicBezTo>
                <a:cubicBezTo>
                  <a:pt x="86794" y="616522"/>
                  <a:pt x="57619" y="618975"/>
                  <a:pt x="40078" y="640901"/>
                </a:cubicBezTo>
                <a:cubicBezTo>
                  <a:pt x="33388" y="649264"/>
                  <a:pt x="34707" y="661802"/>
                  <a:pt x="29918" y="671381"/>
                </a:cubicBezTo>
                <a:cubicBezTo>
                  <a:pt x="24457" y="682303"/>
                  <a:pt x="16371" y="691701"/>
                  <a:pt x="9598" y="701861"/>
                </a:cubicBezTo>
                <a:cubicBezTo>
                  <a:pt x="12985" y="735728"/>
                  <a:pt x="12105" y="770297"/>
                  <a:pt x="19758" y="803461"/>
                </a:cubicBezTo>
                <a:cubicBezTo>
                  <a:pt x="22504" y="815359"/>
                  <a:pt x="34617" y="823019"/>
                  <a:pt x="40078" y="833941"/>
                </a:cubicBezTo>
                <a:cubicBezTo>
                  <a:pt x="58606" y="870997"/>
                  <a:pt x="42826" y="893346"/>
                  <a:pt x="90878" y="925381"/>
                </a:cubicBezTo>
                <a:cubicBezTo>
                  <a:pt x="101038" y="932154"/>
                  <a:pt x="111977" y="937884"/>
                  <a:pt x="121358" y="945701"/>
                </a:cubicBezTo>
                <a:cubicBezTo>
                  <a:pt x="132396" y="954899"/>
                  <a:pt x="139883" y="968211"/>
                  <a:pt x="151838" y="976181"/>
                </a:cubicBezTo>
                <a:cubicBezTo>
                  <a:pt x="160749" y="982122"/>
                  <a:pt x="171691" y="985013"/>
                  <a:pt x="182318" y="986341"/>
                </a:cubicBezTo>
                <a:cubicBezTo>
                  <a:pt x="226134" y="991818"/>
                  <a:pt x="270371" y="993114"/>
                  <a:pt x="314398" y="996501"/>
                </a:cubicBezTo>
                <a:cubicBezTo>
                  <a:pt x="478003" y="984815"/>
                  <a:pt x="411543" y="1001373"/>
                  <a:pt x="517598" y="966021"/>
                </a:cubicBezTo>
                <a:lnTo>
                  <a:pt x="578558" y="945701"/>
                </a:lnTo>
                <a:lnTo>
                  <a:pt x="609038" y="935541"/>
                </a:lnTo>
                <a:cubicBezTo>
                  <a:pt x="690318" y="881354"/>
                  <a:pt x="592105" y="952474"/>
                  <a:pt x="659838" y="884741"/>
                </a:cubicBezTo>
                <a:cubicBezTo>
                  <a:pt x="668472" y="876107"/>
                  <a:pt x="680158" y="871194"/>
                  <a:pt x="690318" y="864421"/>
                </a:cubicBezTo>
                <a:lnTo>
                  <a:pt x="720798" y="772981"/>
                </a:lnTo>
                <a:lnTo>
                  <a:pt x="730958" y="742501"/>
                </a:lnTo>
                <a:lnTo>
                  <a:pt x="741118" y="712021"/>
                </a:lnTo>
                <a:cubicBezTo>
                  <a:pt x="737731" y="637514"/>
                  <a:pt x="736906" y="562847"/>
                  <a:pt x="730958" y="488501"/>
                </a:cubicBezTo>
                <a:cubicBezTo>
                  <a:pt x="730104" y="477826"/>
                  <a:pt x="727488" y="466384"/>
                  <a:pt x="720798" y="458021"/>
                </a:cubicBezTo>
                <a:cubicBezTo>
                  <a:pt x="713170" y="448486"/>
                  <a:pt x="700478" y="444474"/>
                  <a:pt x="690318" y="437701"/>
                </a:cubicBezTo>
                <a:cubicBezTo>
                  <a:pt x="664781" y="361089"/>
                  <a:pt x="699229" y="455523"/>
                  <a:pt x="659838" y="376741"/>
                </a:cubicBezTo>
                <a:cubicBezTo>
                  <a:pt x="655049" y="367162"/>
                  <a:pt x="654467" y="355840"/>
                  <a:pt x="649678" y="346261"/>
                </a:cubicBezTo>
                <a:cubicBezTo>
                  <a:pt x="644217" y="335339"/>
                  <a:pt x="634819" y="326703"/>
                  <a:pt x="629358" y="315781"/>
                </a:cubicBezTo>
                <a:cubicBezTo>
                  <a:pt x="624569" y="306202"/>
                  <a:pt x="625773" y="293755"/>
                  <a:pt x="619198" y="285301"/>
                </a:cubicBezTo>
                <a:cubicBezTo>
                  <a:pt x="581724" y="237120"/>
                  <a:pt x="568500" y="231182"/>
                  <a:pt x="527758" y="204021"/>
                </a:cubicBezTo>
                <a:cubicBezTo>
                  <a:pt x="494418" y="154011"/>
                  <a:pt x="524089" y="187595"/>
                  <a:pt x="466798" y="153221"/>
                </a:cubicBezTo>
                <a:cubicBezTo>
                  <a:pt x="445857" y="140656"/>
                  <a:pt x="429006" y="120304"/>
                  <a:pt x="405838" y="112581"/>
                </a:cubicBezTo>
                <a:cubicBezTo>
                  <a:pt x="395678" y="109194"/>
                  <a:pt x="385656" y="105363"/>
                  <a:pt x="375358" y="102421"/>
                </a:cubicBezTo>
                <a:cubicBezTo>
                  <a:pt x="286056" y="76906"/>
                  <a:pt x="377319" y="106461"/>
                  <a:pt x="304238" y="82101"/>
                </a:cubicBezTo>
                <a:cubicBezTo>
                  <a:pt x="294078" y="75328"/>
                  <a:pt x="284916" y="66740"/>
                  <a:pt x="273758" y="61781"/>
                </a:cubicBezTo>
                <a:cubicBezTo>
                  <a:pt x="254185" y="53082"/>
                  <a:pt x="233118" y="48234"/>
                  <a:pt x="212798" y="41461"/>
                </a:cubicBezTo>
                <a:cubicBezTo>
                  <a:pt x="173539" y="28375"/>
                  <a:pt x="180559" y="29315"/>
                  <a:pt x="131518" y="21141"/>
                </a:cubicBezTo>
                <a:cubicBezTo>
                  <a:pt x="107896" y="17204"/>
                  <a:pt x="83959" y="15265"/>
                  <a:pt x="60398" y="10981"/>
                </a:cubicBezTo>
                <a:cubicBezTo>
                  <a:pt x="0" y="0"/>
                  <a:pt x="37717" y="821"/>
                  <a:pt x="9598" y="821"/>
                </a:cubicBezTo>
              </a:path>
            </a:pathLst>
          </a:cu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16" name="Diagram 15"/>
          <p:cNvGraphicFramePr/>
          <p:nvPr/>
        </p:nvGraphicFramePr>
        <p:xfrm>
          <a:off x="857224" y="2643182"/>
          <a:ext cx="6929486" cy="42148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7024430" cy="684885"/>
          </a:xfrm>
        </p:spPr>
        <p:txBody>
          <a:bodyPr>
            <a:noAutofit/>
          </a:bodyPr>
          <a:lstStyle/>
          <a:p>
            <a:r>
              <a:rPr lang="hu-HU" sz="2800" b="1" dirty="0" smtClean="0">
                <a:solidFill>
                  <a:schemeClr val="tx2">
                    <a:lumMod val="75000"/>
                  </a:schemeClr>
                </a:solidFill>
              </a:rPr>
              <a:t>Milyen tevékenységeket vállalna (önként vagy díjazásért)? (A teljes minta %-ában)</a:t>
            </a:r>
            <a:endParaRPr lang="hu-H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2" descr="http://sarkozyerika.hu/wp-content/uploads/2014/11/c%C3%A9drus-net-logo-nagy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29652" y="6223020"/>
            <a:ext cx="714348" cy="63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rtalom helye 4"/>
          <p:cNvGraphicFramePr>
            <a:graphicFrameLocks noGrp="1"/>
          </p:cNvGraphicFramePr>
          <p:nvPr>
            <p:ph idx="1"/>
          </p:nvPr>
        </p:nvGraphicFramePr>
        <p:xfrm>
          <a:off x="785786" y="1428736"/>
          <a:ext cx="7643839" cy="4500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00166" y="357166"/>
            <a:ext cx="8704896" cy="615379"/>
          </a:xfrm>
        </p:spPr>
        <p:txBody>
          <a:bodyPr>
            <a:normAutofit/>
          </a:bodyPr>
          <a:lstStyle/>
          <a:p>
            <a:r>
              <a:rPr lang="hu-HU" sz="2800" b="1" dirty="0" smtClean="0"/>
              <a:t>Összegzés, következtetések</a:t>
            </a:r>
            <a:endParaRPr lang="en-US" sz="2800" b="1" dirty="0"/>
          </a:p>
        </p:txBody>
      </p:sp>
      <p:pic>
        <p:nvPicPr>
          <p:cNvPr id="6" name="Picture 2" descr="http://sarkozyerika.hu/wp-content/uploads/2014/11/c%C3%A9drus-net-logo-nagy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29652" y="6223019"/>
            <a:ext cx="714348" cy="63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-142900"/>
            <a:ext cx="9144000" cy="721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8662" y="5286388"/>
            <a:ext cx="7778805" cy="76352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</a:t>
            </a:r>
            <a:r>
              <a:rPr lang="hu-HU" sz="5400" dirty="0" smtClean="0"/>
              <a:t>Köszönöm a figyelmet!</a:t>
            </a:r>
            <a:endParaRPr lang="en-US" sz="5400" dirty="0"/>
          </a:p>
        </p:txBody>
      </p:sp>
      <p:pic>
        <p:nvPicPr>
          <p:cNvPr id="4" name="Picture 2" descr="http://sarkozyerika.hu/wp-content/uploads/2014/11/c%C3%A9drus-net-logo-nagy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58214" y="6159519"/>
            <a:ext cx="785786" cy="698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46070" cy="458115"/>
          </a:xfrm>
        </p:spPr>
        <p:txBody>
          <a:bodyPr>
            <a:noAutofit/>
          </a:bodyPr>
          <a:lstStyle/>
          <a:p>
            <a:pPr algn="l"/>
            <a:r>
              <a:rPr lang="hu-HU" sz="4400" b="1" dirty="0" smtClean="0">
                <a:solidFill>
                  <a:srgbClr val="FFFF00"/>
                </a:solidFill>
              </a:rPr>
              <a:t>Elméletek</a:t>
            </a:r>
            <a:endParaRPr lang="en-US" sz="4400" b="1" dirty="0">
              <a:solidFill>
                <a:srgbClr val="FFFF00"/>
              </a:solidFill>
            </a:endParaRPr>
          </a:p>
        </p:txBody>
      </p:sp>
      <p:pic>
        <p:nvPicPr>
          <p:cNvPr id="4" name="Picture 2" descr="http://sarkozyerika.hu/wp-content/uploads/2014/11/c%C3%A9drus-net-logo-nagy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29652" y="6223020"/>
            <a:ext cx="714348" cy="63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 5"/>
          <p:cNvGraphicFramePr/>
          <p:nvPr/>
        </p:nvGraphicFramePr>
        <p:xfrm>
          <a:off x="1285852" y="1071546"/>
          <a:ext cx="7000924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410330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8246070" cy="458115"/>
          </a:xfrm>
        </p:spPr>
        <p:txBody>
          <a:bodyPr>
            <a:noAutofit/>
          </a:bodyPr>
          <a:lstStyle/>
          <a:p>
            <a:r>
              <a:rPr lang="hu-HU" b="1" dirty="0" smtClean="0"/>
              <a:t>Néhány adat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1670" y="1071547"/>
            <a:ext cx="8246070" cy="4800734"/>
          </a:xfrm>
        </p:spPr>
        <p:txBody>
          <a:bodyPr>
            <a:normAutofit fontScale="92500"/>
          </a:bodyPr>
          <a:lstStyle/>
          <a:p>
            <a:r>
              <a:rPr lang="hu-HU" sz="2400" dirty="0" smtClean="0"/>
              <a:t>A társadalmi öregedést meghatározó két tényező:</a:t>
            </a:r>
          </a:p>
          <a:p>
            <a:pPr lvl="1"/>
            <a:r>
              <a:rPr lang="hu-HU" sz="2400" dirty="0" smtClean="0"/>
              <a:t>halandóság</a:t>
            </a:r>
          </a:p>
          <a:p>
            <a:pPr lvl="1"/>
            <a:r>
              <a:rPr lang="hu-HU" sz="2400" dirty="0" smtClean="0"/>
              <a:t>termékenység</a:t>
            </a:r>
          </a:p>
          <a:p>
            <a:r>
              <a:rPr lang="hu-HU" sz="2400" dirty="0" smtClean="0"/>
              <a:t>Minden hatodik ember 65 év feletti</a:t>
            </a:r>
          </a:p>
          <a:p>
            <a:r>
              <a:rPr lang="hu-HU" sz="2400" dirty="0" smtClean="0"/>
              <a:t>Nem tartozunk a legöregebb társadalmak közé Európában (oka: magas haladóság a középkorúak körében)</a:t>
            </a:r>
          </a:p>
          <a:p>
            <a:r>
              <a:rPr lang="hu-HU" sz="2400" dirty="0" smtClean="0"/>
              <a:t>Utóbbi 20 év	                jelentős javulás az életkilátásokban</a:t>
            </a:r>
          </a:p>
          <a:p>
            <a:r>
              <a:rPr lang="hu-HU" sz="2400" dirty="0" smtClean="0"/>
              <a:t>Az időssé válás észlelése: 65–69 évesek harmada még nem érzi magát idősnek</a:t>
            </a:r>
          </a:p>
          <a:p>
            <a:r>
              <a:rPr lang="hu-HU" sz="2400" dirty="0" smtClean="0"/>
              <a:t>Késői időskorban (80+) terjed lassan az ismételt együttélés a gyerekekkel: minden ötödik idős</a:t>
            </a:r>
          </a:p>
          <a:p>
            <a:r>
              <a:rPr lang="hu-HU" sz="2400" dirty="0" smtClean="0"/>
              <a:t>Általában van napi kapcsolatuk  valamilyen formában gyermekével</a:t>
            </a:r>
          </a:p>
          <a:p>
            <a:pPr lvl="1">
              <a:buNone/>
            </a:pPr>
            <a:endParaRPr lang="hu-HU" dirty="0"/>
          </a:p>
        </p:txBody>
      </p:sp>
      <p:cxnSp>
        <p:nvCxnSpPr>
          <p:cNvPr id="5" name="Egyenes összekötő nyíllal 4"/>
          <p:cNvCxnSpPr/>
          <p:nvPr/>
        </p:nvCxnSpPr>
        <p:spPr>
          <a:xfrm>
            <a:off x="2571736" y="3643314"/>
            <a:ext cx="857256" cy="1588"/>
          </a:xfrm>
          <a:prstGeom prst="straightConnector1">
            <a:avLst/>
          </a:prstGeom>
          <a:ln w="38100">
            <a:solidFill>
              <a:srgbClr val="157FFF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Szövegdoboz 5"/>
          <p:cNvSpPr txBox="1"/>
          <p:nvPr/>
        </p:nvSpPr>
        <p:spPr>
          <a:xfrm>
            <a:off x="5357818" y="6215082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(Forrás: Demográfiai Portré, 2012)</a:t>
            </a:r>
            <a:endParaRPr lang="hu-HU" dirty="0"/>
          </a:p>
        </p:txBody>
      </p:sp>
      <p:pic>
        <p:nvPicPr>
          <p:cNvPr id="7" name="Picture 2" descr="http://sarkozyerika.hu/wp-content/uploads/2014/11/c%C3%A9drus-net-logo-nagy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23019"/>
            <a:ext cx="714348" cy="63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7158" y="357166"/>
            <a:ext cx="8382305" cy="532180"/>
          </a:xfrm>
        </p:spPr>
        <p:txBody>
          <a:bodyPr>
            <a:noAutofit/>
          </a:bodyPr>
          <a:lstStyle/>
          <a:p>
            <a:pPr algn="l"/>
            <a:r>
              <a:rPr lang="hu-HU" b="1" dirty="0" smtClean="0">
                <a:solidFill>
                  <a:srgbClr val="FFFF00"/>
                </a:solidFill>
              </a:rPr>
              <a:t>Lehetséges válaszok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143240" y="1714488"/>
            <a:ext cx="5337481" cy="620719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214282" y="928670"/>
            <a:ext cx="6051861" cy="3466321"/>
          </a:xfrm>
        </p:spPr>
        <p:txBody>
          <a:bodyPr>
            <a:normAutofit/>
          </a:bodyPr>
          <a:lstStyle/>
          <a:p>
            <a:r>
              <a:rPr lang="hu-HU" sz="3200" dirty="0" smtClean="0"/>
              <a:t>Cédrus program</a:t>
            </a:r>
          </a:p>
          <a:p>
            <a:r>
              <a:rPr lang="hu-HU" sz="3200" dirty="0" smtClean="0"/>
              <a:t>Élet-tartam projekt </a:t>
            </a:r>
            <a:endParaRPr lang="en-US" sz="3200" dirty="0"/>
          </a:p>
        </p:txBody>
      </p:sp>
      <p:pic>
        <p:nvPicPr>
          <p:cNvPr id="7" name="Picture 2" descr="http://sarkozyerika.hu/wp-content/uploads/2014/11/c%C3%A9drus-net-logo-nagy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072206"/>
            <a:ext cx="714348" cy="63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Irodai számítógép\Desktop\2015-05-19 08.31.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2105968"/>
            <a:ext cx="6286512" cy="4777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57356" y="142852"/>
            <a:ext cx="7024430" cy="684885"/>
          </a:xfrm>
        </p:spPr>
        <p:txBody>
          <a:bodyPr>
            <a:noAutofit/>
          </a:bodyPr>
          <a:lstStyle/>
          <a:p>
            <a:r>
              <a:rPr lang="hu-HU" sz="4000" b="1" dirty="0" smtClean="0"/>
              <a:t>A kutatás</a:t>
            </a:r>
            <a:endParaRPr lang="en-US" sz="40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857356" y="857232"/>
            <a:ext cx="7016195" cy="5786478"/>
          </a:xfrm>
        </p:spPr>
        <p:txBody>
          <a:bodyPr>
            <a:normAutofit/>
          </a:bodyPr>
          <a:lstStyle/>
          <a:p>
            <a:r>
              <a:rPr lang="hu-HU" dirty="0" smtClean="0"/>
              <a:t>Kutatási cél:</a:t>
            </a:r>
          </a:p>
          <a:p>
            <a:pPr>
              <a:buNone/>
            </a:pPr>
            <a:r>
              <a:rPr lang="hu-HU" dirty="0" smtClean="0"/>
              <a:t>	</a:t>
            </a:r>
          </a:p>
          <a:p>
            <a:pPr>
              <a:buNone/>
            </a:pPr>
            <a:endParaRPr lang="hu-HU" dirty="0" smtClean="0"/>
          </a:p>
          <a:p>
            <a:r>
              <a:rPr lang="hu-HU" dirty="0" smtClean="0"/>
              <a:t>A kutatás módszere: kérdőíves kutatás</a:t>
            </a:r>
          </a:p>
          <a:p>
            <a:r>
              <a:rPr lang="hu-HU" dirty="0" smtClean="0"/>
              <a:t>A kutatás dimenziói:</a:t>
            </a:r>
          </a:p>
          <a:p>
            <a:pPr lvl="1">
              <a:buFont typeface="Wingdings" pitchFamily="2" charset="2"/>
              <a:buChar char="v"/>
            </a:pPr>
            <a:r>
              <a:rPr lang="hu-HU" sz="2200" dirty="0" smtClean="0">
                <a:solidFill>
                  <a:srgbClr val="2D1DFF"/>
                </a:solidFill>
              </a:rPr>
              <a:t> tanulmányok, készségek</a:t>
            </a:r>
          </a:p>
          <a:p>
            <a:pPr lvl="1">
              <a:buFont typeface="Wingdings" pitchFamily="2" charset="2"/>
              <a:buChar char="v"/>
            </a:pPr>
            <a:r>
              <a:rPr lang="hu-HU" sz="2200" dirty="0" smtClean="0">
                <a:solidFill>
                  <a:srgbClr val="2D1DFF"/>
                </a:solidFill>
              </a:rPr>
              <a:t> munka, jövedelemszerző tevékenység, önkéntesség</a:t>
            </a:r>
          </a:p>
          <a:p>
            <a:pPr lvl="1">
              <a:buFont typeface="Wingdings" pitchFamily="2" charset="2"/>
              <a:buChar char="v"/>
            </a:pPr>
            <a:r>
              <a:rPr lang="hu-HU" sz="2200" dirty="0" smtClean="0"/>
              <a:t> szabadidő eltöltés – időmérleg</a:t>
            </a:r>
          </a:p>
          <a:p>
            <a:pPr lvl="1">
              <a:buFont typeface="Wingdings" pitchFamily="2" charset="2"/>
              <a:buChar char="v"/>
            </a:pPr>
            <a:r>
              <a:rPr lang="hu-HU" sz="2200" dirty="0" smtClean="0"/>
              <a:t> eszközhasználat</a:t>
            </a:r>
          </a:p>
          <a:p>
            <a:pPr lvl="1">
              <a:buFont typeface="Wingdings" pitchFamily="2" charset="2"/>
              <a:buChar char="v"/>
            </a:pPr>
            <a:r>
              <a:rPr lang="hu-HU" sz="2200" dirty="0" smtClean="0"/>
              <a:t> elégedettség, gondok</a:t>
            </a:r>
            <a:endParaRPr lang="hu-HU" dirty="0" smtClean="0"/>
          </a:p>
          <a:p>
            <a:r>
              <a:rPr lang="hu-HU" dirty="0" smtClean="0"/>
              <a:t>A vizsgálat időpontja: 2015. február-április</a:t>
            </a:r>
          </a:p>
        </p:txBody>
      </p:sp>
      <p:pic>
        <p:nvPicPr>
          <p:cNvPr id="7" name="Picture 2" descr="http://sarkozyerika.hu/wp-content/uploads/2014/11/c%C3%A9drus-net-logo-nagy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29652" y="6223020"/>
            <a:ext cx="714348" cy="63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2214546" y="1428736"/>
            <a:ext cx="6572296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hu-HU" sz="2400" b="1" dirty="0" smtClean="0"/>
              <a:t>A szenior korosztályhoz tartozó (50+) szakemberek tudásának, tapasztalatainak a feltárása. </a:t>
            </a:r>
          </a:p>
        </p:txBody>
      </p:sp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85984" y="857232"/>
            <a:ext cx="7024430" cy="684885"/>
          </a:xfrm>
        </p:spPr>
        <p:txBody>
          <a:bodyPr/>
          <a:lstStyle/>
          <a:p>
            <a:r>
              <a:rPr lang="hu-HU" b="1" dirty="0" smtClean="0">
                <a:solidFill>
                  <a:schemeClr val="accent4">
                    <a:lumMod val="75000"/>
                  </a:schemeClr>
                </a:solidFill>
              </a:rPr>
              <a:t>Alapsokaság és minta</a:t>
            </a:r>
            <a:endParaRPr lang="hu-H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571472" y="1500174"/>
          <a:ext cx="7858180" cy="42757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http://sarkozyerika.hu/wp-content/uploads/2014/11/c%C3%A9drus-net-logo-nagy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29652" y="6223020"/>
            <a:ext cx="714348" cy="63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57356" y="214290"/>
            <a:ext cx="7024430" cy="684885"/>
          </a:xfrm>
        </p:spPr>
        <p:txBody>
          <a:bodyPr/>
          <a:lstStyle/>
          <a:p>
            <a:pPr algn="ctr"/>
            <a:r>
              <a:rPr lang="hu-HU" dirty="0" smtClean="0"/>
              <a:t>A minta jellemzése</a:t>
            </a:r>
            <a:endParaRPr lang="en-US" dirty="0"/>
          </a:p>
        </p:txBody>
      </p:sp>
      <p:sp>
        <p:nvSpPr>
          <p:cNvPr id="8" name="Tartalom helye 7"/>
          <p:cNvSpPr>
            <a:spLocks noGrp="1"/>
          </p:cNvSpPr>
          <p:nvPr>
            <p:ph idx="1"/>
          </p:nvPr>
        </p:nvSpPr>
        <p:spPr>
          <a:xfrm>
            <a:off x="1785918" y="1071546"/>
            <a:ext cx="7016195" cy="4576591"/>
          </a:xfrm>
        </p:spPr>
        <p:txBody>
          <a:bodyPr/>
          <a:lstStyle/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/>
          </a:p>
        </p:txBody>
      </p:sp>
      <p:sp>
        <p:nvSpPr>
          <p:cNvPr id="9" name="Jobbra nyíl 8"/>
          <p:cNvSpPr/>
          <p:nvPr/>
        </p:nvSpPr>
        <p:spPr>
          <a:xfrm>
            <a:off x="6429388" y="1214422"/>
            <a:ext cx="928694" cy="214314"/>
          </a:xfrm>
          <a:prstGeom prst="rightArrow">
            <a:avLst/>
          </a:prstGeom>
          <a:solidFill>
            <a:srgbClr val="2D1DFF"/>
          </a:solidFill>
          <a:ln>
            <a:solidFill>
              <a:srgbClr val="2D1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Jobbra nyíl 9"/>
          <p:cNvSpPr/>
          <p:nvPr/>
        </p:nvSpPr>
        <p:spPr>
          <a:xfrm>
            <a:off x="6429388" y="1500174"/>
            <a:ext cx="928694" cy="214314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11" name="Diagram 10"/>
          <p:cNvGraphicFramePr/>
          <p:nvPr/>
        </p:nvGraphicFramePr>
        <p:xfrm>
          <a:off x="1643042" y="1357298"/>
          <a:ext cx="4143404" cy="228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Diagram 11"/>
          <p:cNvGraphicFramePr/>
          <p:nvPr/>
        </p:nvGraphicFramePr>
        <p:xfrm>
          <a:off x="5643570" y="2500306"/>
          <a:ext cx="3286148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4" name="Picture 2" descr="http://sarkozyerika.hu/wp-content/uploads/2014/11/c%C3%A9drus-net-logo-nagy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29652" y="6223020"/>
            <a:ext cx="714348" cy="63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3" name="Diagram 12"/>
          <p:cNvGraphicFramePr/>
          <p:nvPr/>
        </p:nvGraphicFramePr>
        <p:xfrm>
          <a:off x="1643042" y="4000504"/>
          <a:ext cx="3929090" cy="2428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5" name="Szövegdoboz 14"/>
          <p:cNvSpPr txBox="1"/>
          <p:nvPr/>
        </p:nvSpPr>
        <p:spPr>
          <a:xfrm>
            <a:off x="6000760" y="1142984"/>
            <a:ext cx="250033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None/>
            </a:pPr>
            <a:r>
              <a:rPr lang="hu-HU" dirty="0" smtClean="0"/>
              <a:t>Férfi	         40,4% </a:t>
            </a:r>
          </a:p>
          <a:p>
            <a:pPr>
              <a:buNone/>
            </a:pPr>
            <a:r>
              <a:rPr lang="hu-HU" dirty="0" smtClean="0"/>
              <a:t>Nő 	         59,6%</a:t>
            </a:r>
          </a:p>
        </p:txBody>
      </p:sp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7158" y="142852"/>
            <a:ext cx="8382305" cy="532180"/>
          </a:xfrm>
        </p:spPr>
        <p:txBody>
          <a:bodyPr>
            <a:normAutofit fontScale="90000"/>
          </a:bodyPr>
          <a:lstStyle/>
          <a:p>
            <a:pPr algn="l"/>
            <a:r>
              <a:rPr lang="hu-HU" b="1" dirty="0" smtClean="0">
                <a:solidFill>
                  <a:srgbClr val="FFFF00"/>
                </a:solidFill>
              </a:rPr>
              <a:t>Eredmények</a:t>
            </a:r>
            <a:endParaRPr lang="en-US" b="1" dirty="0">
              <a:solidFill>
                <a:srgbClr val="FFFF00"/>
              </a:solidFill>
            </a:endParaRPr>
          </a:p>
        </p:txBody>
      </p:sp>
      <p:graphicFrame>
        <p:nvGraphicFramePr>
          <p:cNvPr id="10" name="Tartalom helye 9"/>
          <p:cNvGraphicFramePr>
            <a:graphicFrameLocks noGrp="1"/>
          </p:cNvGraphicFramePr>
          <p:nvPr>
            <p:ph sz="half" idx="2"/>
          </p:nvPr>
        </p:nvGraphicFramePr>
        <p:xfrm>
          <a:off x="571472" y="1357298"/>
          <a:ext cx="3846509" cy="3429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500695" y="1643050"/>
            <a:ext cx="3357586" cy="620719"/>
          </a:xfrm>
        </p:spPr>
        <p:txBody>
          <a:bodyPr/>
          <a:lstStyle/>
          <a:p>
            <a:endParaRPr lang="en-US" dirty="0"/>
          </a:p>
        </p:txBody>
      </p:sp>
      <p:graphicFrame>
        <p:nvGraphicFramePr>
          <p:cNvPr id="24" name="Tartalom helye 23"/>
          <p:cNvGraphicFramePr>
            <a:graphicFrameLocks noGrp="1"/>
          </p:cNvGraphicFramePr>
          <p:nvPr>
            <p:ph sz="quarter" idx="4"/>
          </p:nvPr>
        </p:nvGraphicFramePr>
        <p:xfrm>
          <a:off x="4714876" y="1000108"/>
          <a:ext cx="4000528" cy="3214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9" name="Picture 2" descr="http://sarkozyerika.hu/wp-content/uploads/2014/11/c%C3%A9drus-net-logo-nagy.gi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29652" y="6223020"/>
            <a:ext cx="714348" cy="63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Csoportba foglalás 10"/>
          <p:cNvGrpSpPr/>
          <p:nvPr/>
        </p:nvGrpSpPr>
        <p:grpSpPr>
          <a:xfrm>
            <a:off x="571472" y="4643446"/>
            <a:ext cx="642942" cy="857256"/>
            <a:chOff x="1" y="1703671"/>
            <a:chExt cx="739770" cy="1056815"/>
          </a:xfrm>
        </p:grpSpPr>
        <p:sp>
          <p:nvSpPr>
            <p:cNvPr id="12" name="Sávnyíl 11"/>
            <p:cNvSpPr/>
            <p:nvPr/>
          </p:nvSpPr>
          <p:spPr>
            <a:xfrm rot="5400000">
              <a:off x="-158522" y="1862194"/>
              <a:ext cx="1056815" cy="739770"/>
            </a:xfrm>
            <a:prstGeom prst="chevron">
              <a:avLst/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Sávnyíl 4"/>
            <p:cNvSpPr/>
            <p:nvPr/>
          </p:nvSpPr>
          <p:spPr>
            <a:xfrm>
              <a:off x="1" y="2073556"/>
              <a:ext cx="739770" cy="3170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u-HU" sz="1600" kern="1200" dirty="0"/>
            </a:p>
          </p:txBody>
        </p:sp>
      </p:grpSp>
      <p:sp>
        <p:nvSpPr>
          <p:cNvPr id="15" name="Szövegdoboz 14"/>
          <p:cNvSpPr txBox="1"/>
          <p:nvPr/>
        </p:nvSpPr>
        <p:spPr>
          <a:xfrm>
            <a:off x="571472" y="5572140"/>
            <a:ext cx="3786214" cy="1169551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hu-HU" sz="1400" b="1" dirty="0" smtClean="0"/>
              <a:t>Mérési módszer</a:t>
            </a:r>
            <a:br>
              <a:rPr lang="hu-HU" sz="1400" b="1" dirty="0" smtClean="0"/>
            </a:br>
            <a:r>
              <a:rPr lang="hu-HU" sz="1400" b="1" dirty="0" smtClean="0"/>
              <a:t>Ötfokú skála 1-5, </a:t>
            </a:r>
            <a:r>
              <a:rPr lang="hu-HU" sz="1400" b="1" dirty="0" err="1" smtClean="0"/>
              <a:t>mean</a:t>
            </a:r>
            <a:endParaRPr lang="hu-HU" sz="1400" b="1" dirty="0" smtClean="0"/>
          </a:p>
          <a:p>
            <a:r>
              <a:rPr lang="hu-HU" sz="1400" b="1" dirty="0" smtClean="0"/>
              <a:t>Nincsen szignifikáns összefüggés a lakóhely és szakismeretek, kompetenciák között!</a:t>
            </a:r>
          </a:p>
          <a:p>
            <a:endParaRPr lang="hu-HU" sz="1400" dirty="0"/>
          </a:p>
        </p:txBody>
      </p:sp>
      <p:sp>
        <p:nvSpPr>
          <p:cNvPr id="16" name="Ellipszis feliratnak 15"/>
          <p:cNvSpPr/>
          <p:nvPr/>
        </p:nvSpPr>
        <p:spPr>
          <a:xfrm>
            <a:off x="2643174" y="285728"/>
            <a:ext cx="2428892" cy="714380"/>
          </a:xfrm>
          <a:prstGeom prst="wedgeEllipseCallout">
            <a:avLst>
              <a:gd name="adj1" fmla="val -47460"/>
              <a:gd name="adj2" fmla="val 109271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Szakismeretek</a:t>
            </a:r>
            <a:endParaRPr lang="hu-HU" dirty="0"/>
          </a:p>
        </p:txBody>
      </p:sp>
      <p:sp>
        <p:nvSpPr>
          <p:cNvPr id="23" name="Egy oldalon két sarkán kerekített téglalap 4"/>
          <p:cNvSpPr/>
          <p:nvPr/>
        </p:nvSpPr>
        <p:spPr>
          <a:xfrm>
            <a:off x="1214414" y="4643446"/>
            <a:ext cx="3151845" cy="556827"/>
          </a:xfrm>
          <a:prstGeom prst="rect">
            <a:avLst/>
          </a:prstGeo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78232" tIns="6985" rIns="6985" bIns="6985" numCol="1" spcCol="1270" anchor="ctr" anchorCtr="0">
            <a:noAutofit/>
          </a:bodyPr>
          <a:lstStyle/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hu-HU" sz="1100" kern="1200" dirty="0" smtClean="0"/>
              <a:t>Pszichológiai (2,</a:t>
            </a:r>
            <a:r>
              <a:rPr lang="hu-HU" sz="1100" kern="1200" dirty="0" err="1" smtClean="0"/>
              <a:t>2</a:t>
            </a:r>
            <a:r>
              <a:rPr lang="hu-HU" sz="1100" kern="1200" dirty="0" smtClean="0"/>
              <a:t>)</a:t>
            </a:r>
          </a:p>
          <a:p>
            <a:pPr marL="57150" lvl="1" indent="-57150" algn="l" defTabSz="4889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hu-HU" sz="1100" dirty="0" smtClean="0"/>
              <a:t>Természettudományi (2,</a:t>
            </a:r>
            <a:r>
              <a:rPr lang="hu-HU" sz="1100" dirty="0" err="1" smtClean="0"/>
              <a:t>2</a:t>
            </a:r>
            <a:r>
              <a:rPr lang="hu-HU" sz="1100" dirty="0" smtClean="0"/>
              <a:t>) </a:t>
            </a:r>
            <a:endParaRPr lang="hu-HU" sz="1100" kern="1200" dirty="0"/>
          </a:p>
        </p:txBody>
      </p:sp>
      <p:sp>
        <p:nvSpPr>
          <p:cNvPr id="25" name="Ellipszis feliratnak 24"/>
          <p:cNvSpPr/>
          <p:nvPr/>
        </p:nvSpPr>
        <p:spPr>
          <a:xfrm>
            <a:off x="5715008" y="0"/>
            <a:ext cx="2571768" cy="714380"/>
          </a:xfrm>
          <a:prstGeom prst="wedgeEllipseCallout">
            <a:avLst>
              <a:gd name="adj1" fmla="val 14029"/>
              <a:gd name="adj2" fmla="val 95049"/>
            </a:avLst>
          </a:prstGeom>
          <a:solidFill>
            <a:schemeClr val="accent4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/>
              <a:t>Kompetenciák</a:t>
            </a:r>
            <a:endParaRPr lang="hu-HU" dirty="0"/>
          </a:p>
        </p:txBody>
      </p:sp>
      <p:grpSp>
        <p:nvGrpSpPr>
          <p:cNvPr id="26" name="Csoportba foglalás 25"/>
          <p:cNvGrpSpPr/>
          <p:nvPr/>
        </p:nvGrpSpPr>
        <p:grpSpPr>
          <a:xfrm>
            <a:off x="4714876" y="3500438"/>
            <a:ext cx="1000132" cy="1357322"/>
            <a:chOff x="0" y="2039978"/>
            <a:chExt cx="875727" cy="1172846"/>
          </a:xfrm>
        </p:grpSpPr>
        <p:sp>
          <p:nvSpPr>
            <p:cNvPr id="27" name="Sávnyíl 26"/>
            <p:cNvSpPr/>
            <p:nvPr/>
          </p:nvSpPr>
          <p:spPr>
            <a:xfrm rot="5400000">
              <a:off x="-179835" y="2219813"/>
              <a:ext cx="1172846" cy="813175"/>
            </a:xfrm>
            <a:prstGeom prst="chevron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Sávnyíl 4"/>
            <p:cNvSpPr/>
            <p:nvPr/>
          </p:nvSpPr>
          <p:spPr>
            <a:xfrm>
              <a:off x="2" y="2399650"/>
              <a:ext cx="875725" cy="37531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065" tIns="12065" rIns="12065" bIns="12065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hu-HU" sz="1900" kern="1200" dirty="0"/>
            </a:p>
          </p:txBody>
        </p:sp>
      </p:grpSp>
      <p:sp>
        <p:nvSpPr>
          <p:cNvPr id="34" name="Egy oldalon két sarkán kerekített téglalap 4"/>
          <p:cNvSpPr/>
          <p:nvPr/>
        </p:nvSpPr>
        <p:spPr>
          <a:xfrm>
            <a:off x="5643571" y="4602441"/>
            <a:ext cx="3022931" cy="56256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0904" tIns="10795" rIns="10795" bIns="10795" numCol="1" spcCol="1270" anchor="ctr" anchorCtr="0">
            <a:noAutofit/>
          </a:bodyPr>
          <a:lstStyle/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hu-HU" sz="1700" kern="1200" dirty="0"/>
          </a:p>
          <a:p>
            <a:pPr marL="171450" lvl="1" indent="-171450" algn="l" defTabSz="7556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hu-HU" sz="1700" kern="1200"/>
          </a:p>
        </p:txBody>
      </p:sp>
      <p:sp>
        <p:nvSpPr>
          <p:cNvPr id="37" name="Egy oldalon két sarkán kerekített téglalap 4"/>
          <p:cNvSpPr/>
          <p:nvPr/>
        </p:nvSpPr>
        <p:spPr>
          <a:xfrm>
            <a:off x="5643570" y="3500438"/>
            <a:ext cx="3094369" cy="634000"/>
          </a:xfrm>
          <a:prstGeom prst="rect">
            <a:avLst/>
          </a:prstGeo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92456" tIns="8255" rIns="8255" bIns="8255" numCol="1" spcCol="1270" anchor="ctr" anchorCtr="0">
            <a:noAutofit/>
          </a:bodyPr>
          <a:lstStyle/>
          <a:p>
            <a:pPr marL="114300" lvl="1" indent="-11430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hu-HU" sz="1300" kern="1200" dirty="0" smtClean="0"/>
              <a:t>Kreativitás (3,7)</a:t>
            </a:r>
          </a:p>
          <a:p>
            <a:pPr marL="114300" lvl="1" indent="-11430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hu-HU" sz="1300" dirty="0" smtClean="0"/>
              <a:t>Teljesítmény/eredményorientáció (3,7)</a:t>
            </a:r>
            <a:endParaRPr lang="hu-HU" sz="1300" kern="1200" dirty="0" smtClean="0"/>
          </a:p>
        </p:txBody>
      </p:sp>
      <p:sp>
        <p:nvSpPr>
          <p:cNvPr id="38" name="Sávnyíl 37"/>
          <p:cNvSpPr/>
          <p:nvPr/>
        </p:nvSpPr>
        <p:spPr>
          <a:xfrm rot="5400000">
            <a:off x="4572000" y="4572008"/>
            <a:ext cx="1214446" cy="928694"/>
          </a:xfrm>
          <a:prstGeom prst="chevron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9" name="Egy oldalon két sarkán kerekített téglalap 4"/>
          <p:cNvSpPr/>
          <p:nvPr/>
        </p:nvSpPr>
        <p:spPr>
          <a:xfrm>
            <a:off x="5643570" y="4429132"/>
            <a:ext cx="3094369" cy="714380"/>
          </a:xfrm>
          <a:prstGeom prst="rect">
            <a:avLst/>
          </a:prstGeom>
          <a:ln w="31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92456" tIns="8255" rIns="8255" bIns="8255" numCol="1" spcCol="1270" anchor="ctr" anchorCtr="0">
            <a:noAutofit/>
          </a:bodyPr>
          <a:lstStyle/>
          <a:p>
            <a:pPr marL="114300" lvl="1" indent="-11430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hu-HU" sz="1300" dirty="0" smtClean="0"/>
              <a:t>Ügyfél orientáltság</a:t>
            </a:r>
            <a:r>
              <a:rPr lang="hu-HU" sz="1300" kern="1200" dirty="0" smtClean="0"/>
              <a:t> (3,6)</a:t>
            </a:r>
          </a:p>
          <a:p>
            <a:pPr marL="114300" lvl="1" indent="-114300" algn="l" defTabSz="5778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hu-HU" sz="1300" dirty="0" smtClean="0"/>
              <a:t>Elemző gondolkodás (3,4)</a:t>
            </a:r>
            <a:endParaRPr lang="hu-HU" sz="1300" kern="1200" dirty="0" smtClean="0"/>
          </a:p>
        </p:txBody>
      </p:sp>
      <p:grpSp>
        <p:nvGrpSpPr>
          <p:cNvPr id="40" name="Csoportba foglalás 39"/>
          <p:cNvGrpSpPr/>
          <p:nvPr/>
        </p:nvGrpSpPr>
        <p:grpSpPr>
          <a:xfrm>
            <a:off x="5643570" y="5286388"/>
            <a:ext cx="3053364" cy="634544"/>
            <a:chOff x="857253" y="785819"/>
            <a:chExt cx="3053364" cy="634544"/>
          </a:xfrm>
        </p:grpSpPr>
        <p:sp>
          <p:nvSpPr>
            <p:cNvPr id="41" name="Egy oldalon két sarkán kerekített téglalap 40"/>
            <p:cNvSpPr/>
            <p:nvPr/>
          </p:nvSpPr>
          <p:spPr>
            <a:xfrm rot="5400000">
              <a:off x="2066663" y="-423591"/>
              <a:ext cx="634544" cy="3053364"/>
            </a:xfrm>
            <a:prstGeom prst="round2SameRect">
              <a:avLst/>
            </a:prstGeom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2" name="Egy oldalon két sarkán kerekített téglalap 4"/>
            <p:cNvSpPr/>
            <p:nvPr/>
          </p:nvSpPr>
          <p:spPr>
            <a:xfrm>
              <a:off x="857253" y="816795"/>
              <a:ext cx="3022388" cy="57259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2456" tIns="8255" rIns="8255" bIns="8255" numCol="1" spcCol="1270" anchor="ctr" anchorCtr="0">
              <a:noAutofit/>
            </a:bodyPr>
            <a:lstStyle/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hu-HU" sz="1300" kern="1200" dirty="0" smtClean="0"/>
                <a:t>Mások befolyásolásának képessége (</a:t>
              </a:r>
              <a:r>
                <a:rPr lang="hu-HU" sz="1300" dirty="0" smtClean="0"/>
                <a:t>3,4</a:t>
              </a:r>
              <a:r>
                <a:rPr lang="hu-HU" sz="1300" kern="1200" dirty="0" smtClean="0"/>
                <a:t>)</a:t>
              </a:r>
              <a:endParaRPr lang="hu-HU" sz="1300" kern="1200" dirty="0"/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hu-HU" sz="1300" kern="1200" dirty="0" smtClean="0"/>
                <a:t>Elemző gondolkodás (3,4)</a:t>
              </a:r>
              <a:endParaRPr lang="hu-HU" sz="1300" kern="1200" dirty="0"/>
            </a:p>
          </p:txBody>
        </p:sp>
      </p:grpSp>
      <p:sp>
        <p:nvSpPr>
          <p:cNvPr id="43" name="Sávnyíl 42"/>
          <p:cNvSpPr/>
          <p:nvPr/>
        </p:nvSpPr>
        <p:spPr>
          <a:xfrm rot="5400000">
            <a:off x="4572000" y="5429264"/>
            <a:ext cx="1214446" cy="928694"/>
          </a:xfrm>
          <a:prstGeom prst="chevron">
            <a:avLst/>
          </a:prstGeom>
        </p:spPr>
        <p:style>
          <a:lnRef idx="1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3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57356" y="142852"/>
            <a:ext cx="7024430" cy="684885"/>
          </a:xfrm>
        </p:spPr>
        <p:txBody>
          <a:bodyPr/>
          <a:lstStyle/>
          <a:p>
            <a:r>
              <a:rPr lang="hu-HU" b="1" dirty="0" smtClean="0"/>
              <a:t>Kompetencia-térkép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785918" y="785794"/>
            <a:ext cx="7016195" cy="4433715"/>
          </a:xfrm>
        </p:spPr>
        <p:txBody>
          <a:bodyPr/>
          <a:lstStyle/>
          <a:p>
            <a:pPr>
              <a:buNone/>
            </a:pPr>
            <a:r>
              <a:rPr lang="hu-HU" sz="2000" dirty="0" smtClean="0"/>
              <a:t>Főkomponens elemzéssel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 smtClean="0"/>
          </a:p>
        </p:txBody>
      </p:sp>
      <p:pic>
        <p:nvPicPr>
          <p:cNvPr id="6" name="Picture 2" descr="http://sarkozyerika.hu/wp-content/uploads/2014/11/c%C3%A9drus-net-logo-nagy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29652" y="6223020"/>
            <a:ext cx="714348" cy="63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2143108" y="1643050"/>
            <a:ext cx="12563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graphicFrame>
        <p:nvGraphicFramePr>
          <p:cNvPr id="9" name="Diagram 8"/>
          <p:cNvGraphicFramePr/>
          <p:nvPr/>
        </p:nvGraphicFramePr>
        <p:xfrm>
          <a:off x="1643042" y="1285860"/>
          <a:ext cx="7143800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=""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1683</TotalTime>
  <Words>608</Words>
  <Application>Microsoft Office PowerPoint</Application>
  <PresentationFormat>Diavetítés a képernyőre (4:3 oldalarány)</PresentationFormat>
  <Paragraphs>186</Paragraphs>
  <Slides>16</Slides>
  <Notes>5</Notes>
  <HiddenSlides>0</HiddenSlides>
  <MMClips>0</MMClips>
  <ScaleCrop>false</ScaleCrop>
  <HeadingPairs>
    <vt:vector size="4" baseType="variant">
      <vt:variant>
        <vt:lpstr>Téma</vt:lpstr>
      </vt:variant>
      <vt:variant>
        <vt:i4>5</vt:i4>
      </vt:variant>
      <vt:variant>
        <vt:lpstr>Diacímek</vt:lpstr>
      </vt:variant>
      <vt:variant>
        <vt:i4>16</vt:i4>
      </vt:variant>
    </vt:vector>
  </HeadingPairs>
  <TitlesOfParts>
    <vt:vector size="21" baseType="lpstr">
      <vt:lpstr>Office Theme</vt:lpstr>
      <vt:lpstr>1_Office Theme</vt:lpstr>
      <vt:lpstr>2_Office Theme</vt:lpstr>
      <vt:lpstr>3_Office Theme</vt:lpstr>
      <vt:lpstr>4_Office Theme</vt:lpstr>
      <vt:lpstr> Célközönség kutatás – a kínálat</vt:lpstr>
      <vt:lpstr>Elméletek</vt:lpstr>
      <vt:lpstr>Néhány adat</vt:lpstr>
      <vt:lpstr>Lehetséges válaszok</vt:lpstr>
      <vt:lpstr>A kutatás</vt:lpstr>
      <vt:lpstr>Alapsokaság és minta</vt:lpstr>
      <vt:lpstr>A minta jellemzése</vt:lpstr>
      <vt:lpstr>Eredmények</vt:lpstr>
      <vt:lpstr>Kompetencia-térkép</vt:lpstr>
      <vt:lpstr>Továbbképzés, tanfolyam</vt:lpstr>
      <vt:lpstr>Munka, jövedelemszerző tevékenység, önkéntesség</vt:lpstr>
      <vt:lpstr>„Álommunka – munkaálom”</vt:lpstr>
      <vt:lpstr>Az önkéntesség terepei</vt:lpstr>
      <vt:lpstr>Milyen tevékenységeket vállalna (önként vagy díjazásért)? (A teljes minta %-ában)</vt:lpstr>
      <vt:lpstr>Összegzés, következtetések</vt:lpstr>
      <vt:lpstr> Köszönöm a figyelmet!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Erika</cp:lastModifiedBy>
  <cp:revision>406</cp:revision>
  <dcterms:created xsi:type="dcterms:W3CDTF">2013-08-21T19:17:07Z</dcterms:created>
  <dcterms:modified xsi:type="dcterms:W3CDTF">2015-06-04T11:11:57Z</dcterms:modified>
</cp:coreProperties>
</file>